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16"/>
  </p:notesMasterIdLst>
  <p:handoutMasterIdLst>
    <p:handoutMasterId r:id="rId17"/>
  </p:handoutMasterIdLst>
  <p:sldIdLst>
    <p:sldId id="257" r:id="rId2"/>
    <p:sldId id="268" r:id="rId3"/>
    <p:sldId id="269" r:id="rId4"/>
    <p:sldId id="259" r:id="rId5"/>
    <p:sldId id="260" r:id="rId6"/>
    <p:sldId id="261" r:id="rId7"/>
    <p:sldId id="262" r:id="rId8"/>
    <p:sldId id="263" r:id="rId9"/>
    <p:sldId id="271" r:id="rId10"/>
    <p:sldId id="272" r:id="rId11"/>
    <p:sldId id="267" r:id="rId12"/>
    <p:sldId id="265" r:id="rId13"/>
    <p:sldId id="266" r:id="rId14"/>
    <p:sldId id="273" r:id="rId15"/>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9994ED-263F-4B45-86D5-A6DBF87D26D9}" v="5" dt="2023-12-27T12:34:50.5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e Molock" userId="313ec1583d81d567" providerId="LiveId" clId="{1E9994ED-263F-4B45-86D5-A6DBF87D26D9}"/>
    <pc:docChg chg="undo custSel addSld delSld modSld modMainMaster">
      <pc:chgData name="Bruce Molock" userId="313ec1583d81d567" providerId="LiveId" clId="{1E9994ED-263F-4B45-86D5-A6DBF87D26D9}" dt="2023-12-27T12:29:50.808" v="639" actId="14100"/>
      <pc:docMkLst>
        <pc:docMk/>
      </pc:docMkLst>
      <pc:sldChg chg="modSp mod">
        <pc:chgData name="Bruce Molock" userId="313ec1583d81d567" providerId="LiveId" clId="{1E9994ED-263F-4B45-86D5-A6DBF87D26D9}" dt="2023-12-27T12:29:50.808" v="639" actId="14100"/>
        <pc:sldMkLst>
          <pc:docMk/>
          <pc:sldMk cId="1706544078" sldId="257"/>
        </pc:sldMkLst>
        <pc:spChg chg="mod">
          <ac:chgData name="Bruce Molock" userId="313ec1583d81d567" providerId="LiveId" clId="{1E9994ED-263F-4B45-86D5-A6DBF87D26D9}" dt="2023-12-27T11:30:28.257" v="0"/>
          <ac:spMkLst>
            <pc:docMk/>
            <pc:sldMk cId="1706544078" sldId="257"/>
            <ac:spMk id="2069" creationId="{C3593A3F-E735-77A3-8300-AE62B0AFBF9A}"/>
          </ac:spMkLst>
        </pc:spChg>
        <pc:spChg chg="mod">
          <ac:chgData name="Bruce Molock" userId="313ec1583d81d567" providerId="LiveId" clId="{1E9994ED-263F-4B45-86D5-A6DBF87D26D9}" dt="2023-12-27T11:38:37.428" v="55" actId="115"/>
          <ac:spMkLst>
            <pc:docMk/>
            <pc:sldMk cId="1706544078" sldId="257"/>
            <ac:spMk id="2070" creationId="{8C9CBC84-F0D5-F7BE-6145-63C8057F4DF8}"/>
          </ac:spMkLst>
        </pc:spChg>
        <pc:spChg chg="mod">
          <ac:chgData name="Bruce Molock" userId="313ec1583d81d567" providerId="LiveId" clId="{1E9994ED-263F-4B45-86D5-A6DBF87D26D9}" dt="2023-12-27T11:30:28.257" v="0"/>
          <ac:spMkLst>
            <pc:docMk/>
            <pc:sldMk cId="1706544078" sldId="257"/>
            <ac:spMk id="2071" creationId="{86EB3901-53C6-2F86-AB1B-8B1053532F03}"/>
          </ac:spMkLst>
        </pc:spChg>
        <pc:spChg chg="mod">
          <ac:chgData name="Bruce Molock" userId="313ec1583d81d567" providerId="LiveId" clId="{1E9994ED-263F-4B45-86D5-A6DBF87D26D9}" dt="2023-12-27T11:30:28.257" v="0"/>
          <ac:spMkLst>
            <pc:docMk/>
            <pc:sldMk cId="1706544078" sldId="257"/>
            <ac:spMk id="2072" creationId="{22AAAFF2-72FA-E450-DFB2-9E76164A6CAC}"/>
          </ac:spMkLst>
        </pc:spChg>
        <pc:spChg chg="mod">
          <ac:chgData name="Bruce Molock" userId="313ec1583d81d567" providerId="LiveId" clId="{1E9994ED-263F-4B45-86D5-A6DBF87D26D9}" dt="2023-12-27T11:30:28.257" v="0"/>
          <ac:spMkLst>
            <pc:docMk/>
            <pc:sldMk cId="1706544078" sldId="257"/>
            <ac:spMk id="2073" creationId="{EF4883EF-396E-8A71-8D20-6054ED844BBC}"/>
          </ac:spMkLst>
        </pc:spChg>
        <pc:picChg chg="mod">
          <ac:chgData name="Bruce Molock" userId="313ec1583d81d567" providerId="LiveId" clId="{1E9994ED-263F-4B45-86D5-A6DBF87D26D9}" dt="2023-12-27T12:29:50.808" v="639" actId="14100"/>
          <ac:picMkLst>
            <pc:docMk/>
            <pc:sldMk cId="1706544078" sldId="257"/>
            <ac:picMk id="2054" creationId="{D0828152-175A-E0CE-694B-DE3E2B3D5BDD}"/>
          </ac:picMkLst>
        </pc:picChg>
      </pc:sldChg>
      <pc:sldChg chg="modSp mod">
        <pc:chgData name="Bruce Molock" userId="313ec1583d81d567" providerId="LiveId" clId="{1E9994ED-263F-4B45-86D5-A6DBF87D26D9}" dt="2023-12-27T11:42:13.495" v="87" actId="115"/>
        <pc:sldMkLst>
          <pc:docMk/>
          <pc:sldMk cId="3865996330" sldId="259"/>
        </pc:sldMkLst>
        <pc:spChg chg="mod">
          <ac:chgData name="Bruce Molock" userId="313ec1583d81d567" providerId="LiveId" clId="{1E9994ED-263F-4B45-86D5-A6DBF87D26D9}" dt="2023-12-27T11:40:19.236" v="76" actId="14100"/>
          <ac:spMkLst>
            <pc:docMk/>
            <pc:sldMk cId="3865996330" sldId="259"/>
            <ac:spMk id="2" creationId="{37DCA644-19FB-A3C7-17C9-CD7EDE8E1E42}"/>
          </ac:spMkLst>
        </pc:spChg>
        <pc:spChg chg="mod">
          <ac:chgData name="Bruce Molock" userId="313ec1583d81d567" providerId="LiveId" clId="{1E9994ED-263F-4B45-86D5-A6DBF87D26D9}" dt="2023-12-27T11:42:13.495" v="87" actId="115"/>
          <ac:spMkLst>
            <pc:docMk/>
            <pc:sldMk cId="3865996330" sldId="259"/>
            <ac:spMk id="3" creationId="{9D68D76F-0CC1-4B97-CFB0-886200F5551E}"/>
          </ac:spMkLst>
        </pc:spChg>
      </pc:sldChg>
      <pc:sldChg chg="modSp mod">
        <pc:chgData name="Bruce Molock" userId="313ec1583d81d567" providerId="LiveId" clId="{1E9994ED-263F-4B45-86D5-A6DBF87D26D9}" dt="2023-12-27T11:45:12.589" v="98" actId="255"/>
        <pc:sldMkLst>
          <pc:docMk/>
          <pc:sldMk cId="100033275" sldId="260"/>
        </pc:sldMkLst>
        <pc:spChg chg="mod">
          <ac:chgData name="Bruce Molock" userId="313ec1583d81d567" providerId="LiveId" clId="{1E9994ED-263F-4B45-86D5-A6DBF87D26D9}" dt="2023-12-27T11:45:12.589" v="98" actId="255"/>
          <ac:spMkLst>
            <pc:docMk/>
            <pc:sldMk cId="100033275" sldId="260"/>
            <ac:spMk id="3" creationId="{9D68D76F-0CC1-4B97-CFB0-886200F5551E}"/>
          </ac:spMkLst>
        </pc:spChg>
      </pc:sldChg>
      <pc:sldChg chg="modSp mod">
        <pc:chgData name="Bruce Molock" userId="313ec1583d81d567" providerId="LiveId" clId="{1E9994ED-263F-4B45-86D5-A6DBF87D26D9}" dt="2023-12-27T11:49:35.511" v="123" actId="20577"/>
        <pc:sldMkLst>
          <pc:docMk/>
          <pc:sldMk cId="4284358753" sldId="261"/>
        </pc:sldMkLst>
        <pc:spChg chg="mod">
          <ac:chgData name="Bruce Molock" userId="313ec1583d81d567" providerId="LiveId" clId="{1E9994ED-263F-4B45-86D5-A6DBF87D26D9}" dt="2023-12-27T11:49:35.511" v="123" actId="20577"/>
          <ac:spMkLst>
            <pc:docMk/>
            <pc:sldMk cId="4284358753" sldId="261"/>
            <ac:spMk id="3" creationId="{9D68D76F-0CC1-4B97-CFB0-886200F5551E}"/>
          </ac:spMkLst>
        </pc:spChg>
      </pc:sldChg>
      <pc:sldChg chg="modSp mod">
        <pc:chgData name="Bruce Molock" userId="313ec1583d81d567" providerId="LiveId" clId="{1E9994ED-263F-4B45-86D5-A6DBF87D26D9}" dt="2023-12-27T11:54:32.240" v="331" actId="20577"/>
        <pc:sldMkLst>
          <pc:docMk/>
          <pc:sldMk cId="4096613989" sldId="262"/>
        </pc:sldMkLst>
        <pc:spChg chg="mod">
          <ac:chgData name="Bruce Molock" userId="313ec1583d81d567" providerId="LiveId" clId="{1E9994ED-263F-4B45-86D5-A6DBF87D26D9}" dt="2023-12-27T11:54:32.240" v="331" actId="20577"/>
          <ac:spMkLst>
            <pc:docMk/>
            <pc:sldMk cId="4096613989" sldId="262"/>
            <ac:spMk id="3" creationId="{9D68D76F-0CC1-4B97-CFB0-886200F5551E}"/>
          </ac:spMkLst>
        </pc:spChg>
      </pc:sldChg>
      <pc:sldChg chg="modSp mod">
        <pc:chgData name="Bruce Molock" userId="313ec1583d81d567" providerId="LiveId" clId="{1E9994ED-263F-4B45-86D5-A6DBF87D26D9}" dt="2023-12-27T11:59:31.557" v="356" actId="255"/>
        <pc:sldMkLst>
          <pc:docMk/>
          <pc:sldMk cId="3503111454" sldId="263"/>
        </pc:sldMkLst>
        <pc:spChg chg="mod">
          <ac:chgData name="Bruce Molock" userId="313ec1583d81d567" providerId="LiveId" clId="{1E9994ED-263F-4B45-86D5-A6DBF87D26D9}" dt="2023-12-27T11:59:31.557" v="356" actId="255"/>
          <ac:spMkLst>
            <pc:docMk/>
            <pc:sldMk cId="3503111454" sldId="263"/>
            <ac:spMk id="3" creationId="{9D68D76F-0CC1-4B97-CFB0-886200F5551E}"/>
          </ac:spMkLst>
        </pc:spChg>
      </pc:sldChg>
      <pc:sldChg chg="modSp del mod">
        <pc:chgData name="Bruce Molock" userId="313ec1583d81d567" providerId="LiveId" clId="{1E9994ED-263F-4B45-86D5-A6DBF87D26D9}" dt="2023-12-27T12:08:05.064" v="422" actId="47"/>
        <pc:sldMkLst>
          <pc:docMk/>
          <pc:sldMk cId="1224145455" sldId="264"/>
        </pc:sldMkLst>
        <pc:spChg chg="mod">
          <ac:chgData name="Bruce Molock" userId="313ec1583d81d567" providerId="LiveId" clId="{1E9994ED-263F-4B45-86D5-A6DBF87D26D9}" dt="2023-12-27T12:01:04.572" v="361" actId="20577"/>
          <ac:spMkLst>
            <pc:docMk/>
            <pc:sldMk cId="1224145455" sldId="264"/>
            <ac:spMk id="3" creationId="{9D68D76F-0CC1-4B97-CFB0-886200F5551E}"/>
          </ac:spMkLst>
        </pc:spChg>
      </pc:sldChg>
      <pc:sldChg chg="modSp mod">
        <pc:chgData name="Bruce Molock" userId="313ec1583d81d567" providerId="LiveId" clId="{1E9994ED-263F-4B45-86D5-A6DBF87D26D9}" dt="2023-12-27T12:13:15.668" v="459" actId="14100"/>
        <pc:sldMkLst>
          <pc:docMk/>
          <pc:sldMk cId="3066251912" sldId="265"/>
        </pc:sldMkLst>
        <pc:spChg chg="mod">
          <ac:chgData name="Bruce Molock" userId="313ec1583d81d567" providerId="LiveId" clId="{1E9994ED-263F-4B45-86D5-A6DBF87D26D9}" dt="2023-12-27T12:13:01.429" v="456" actId="14100"/>
          <ac:spMkLst>
            <pc:docMk/>
            <pc:sldMk cId="3066251912" sldId="265"/>
            <ac:spMk id="2" creationId="{48440DFC-9524-F1B9-826A-6B4A216878EB}"/>
          </ac:spMkLst>
        </pc:spChg>
        <pc:spChg chg="mod">
          <ac:chgData name="Bruce Molock" userId="313ec1583d81d567" providerId="LiveId" clId="{1E9994ED-263F-4B45-86D5-A6DBF87D26D9}" dt="2023-12-27T12:13:15.668" v="459" actId="14100"/>
          <ac:spMkLst>
            <pc:docMk/>
            <pc:sldMk cId="3066251912" sldId="265"/>
            <ac:spMk id="3" creationId="{902F843E-3881-6B6E-2DFE-258C5D30FE66}"/>
          </ac:spMkLst>
        </pc:spChg>
      </pc:sldChg>
      <pc:sldChg chg="modSp mod">
        <pc:chgData name="Bruce Molock" userId="313ec1583d81d567" providerId="LiveId" clId="{1E9994ED-263F-4B45-86D5-A6DBF87D26D9}" dt="2023-12-27T12:14:26.023" v="469" actId="14100"/>
        <pc:sldMkLst>
          <pc:docMk/>
          <pc:sldMk cId="1226785328" sldId="266"/>
        </pc:sldMkLst>
        <pc:spChg chg="mod">
          <ac:chgData name="Bruce Molock" userId="313ec1583d81d567" providerId="LiveId" clId="{1E9994ED-263F-4B45-86D5-A6DBF87D26D9}" dt="2023-12-27T12:14:26.023" v="469" actId="14100"/>
          <ac:spMkLst>
            <pc:docMk/>
            <pc:sldMk cId="1226785328" sldId="266"/>
            <ac:spMk id="2" creationId="{48440DFC-9524-F1B9-826A-6B4A216878EB}"/>
          </ac:spMkLst>
        </pc:spChg>
        <pc:spChg chg="mod">
          <ac:chgData name="Bruce Molock" userId="313ec1583d81d567" providerId="LiveId" clId="{1E9994ED-263F-4B45-86D5-A6DBF87D26D9}" dt="2023-12-27T12:14:14.921" v="467" actId="27636"/>
          <ac:spMkLst>
            <pc:docMk/>
            <pc:sldMk cId="1226785328" sldId="266"/>
            <ac:spMk id="3" creationId="{902F843E-3881-6B6E-2DFE-258C5D30FE66}"/>
          </ac:spMkLst>
        </pc:spChg>
      </pc:sldChg>
      <pc:sldChg chg="modSp">
        <pc:chgData name="Bruce Molock" userId="313ec1583d81d567" providerId="LiveId" clId="{1E9994ED-263F-4B45-86D5-A6DBF87D26D9}" dt="2023-12-27T12:12:37.153" v="454" actId="14100"/>
        <pc:sldMkLst>
          <pc:docMk/>
          <pc:sldMk cId="3068205244" sldId="267"/>
        </pc:sldMkLst>
        <pc:spChg chg="mod">
          <ac:chgData name="Bruce Molock" userId="313ec1583d81d567" providerId="LiveId" clId="{1E9994ED-263F-4B45-86D5-A6DBF87D26D9}" dt="2023-12-27T11:30:28.257" v="0"/>
          <ac:spMkLst>
            <pc:docMk/>
            <pc:sldMk cId="3068205244" sldId="267"/>
            <ac:spMk id="2" creationId="{49B74904-96CA-C48E-6B66-9373BB6A88ED}"/>
          </ac:spMkLst>
        </pc:spChg>
        <pc:picChg chg="mod">
          <ac:chgData name="Bruce Molock" userId="313ec1583d81d567" providerId="LiveId" clId="{1E9994ED-263F-4B45-86D5-A6DBF87D26D9}" dt="2023-12-27T12:12:37.153" v="454" actId="14100"/>
          <ac:picMkLst>
            <pc:docMk/>
            <pc:sldMk cId="3068205244" sldId="267"/>
            <ac:picMk id="1026" creationId="{517FA748-8758-8848-FAA8-7E81B2306E5C}"/>
          </ac:picMkLst>
        </pc:picChg>
      </pc:sldChg>
      <pc:sldChg chg="modSp mod">
        <pc:chgData name="Bruce Molock" userId="313ec1583d81d567" providerId="LiveId" clId="{1E9994ED-263F-4B45-86D5-A6DBF87D26D9}" dt="2023-12-27T11:38:02.312" v="54" actId="115"/>
        <pc:sldMkLst>
          <pc:docMk/>
          <pc:sldMk cId="3608205154" sldId="268"/>
        </pc:sldMkLst>
        <pc:spChg chg="mod">
          <ac:chgData name="Bruce Molock" userId="313ec1583d81d567" providerId="LiveId" clId="{1E9994ED-263F-4B45-86D5-A6DBF87D26D9}" dt="2023-12-27T11:38:02.312" v="54" actId="115"/>
          <ac:spMkLst>
            <pc:docMk/>
            <pc:sldMk cId="3608205154" sldId="268"/>
            <ac:spMk id="3" creationId="{9D68D76F-0CC1-4B97-CFB0-886200F5551E}"/>
          </ac:spMkLst>
        </pc:spChg>
      </pc:sldChg>
      <pc:sldChg chg="modSp mod">
        <pc:chgData name="Bruce Molock" userId="313ec1583d81d567" providerId="LiveId" clId="{1E9994ED-263F-4B45-86D5-A6DBF87D26D9}" dt="2023-12-27T11:37:39.137" v="53" actId="115"/>
        <pc:sldMkLst>
          <pc:docMk/>
          <pc:sldMk cId="3693073643" sldId="269"/>
        </pc:sldMkLst>
        <pc:spChg chg="mod">
          <ac:chgData name="Bruce Molock" userId="313ec1583d81d567" providerId="LiveId" clId="{1E9994ED-263F-4B45-86D5-A6DBF87D26D9}" dt="2023-12-27T11:36:32.689" v="49" actId="255"/>
          <ac:spMkLst>
            <pc:docMk/>
            <pc:sldMk cId="3693073643" sldId="269"/>
            <ac:spMk id="2" creationId="{37DCA644-19FB-A3C7-17C9-CD7EDE8E1E42}"/>
          </ac:spMkLst>
        </pc:spChg>
        <pc:spChg chg="mod">
          <ac:chgData name="Bruce Molock" userId="313ec1583d81d567" providerId="LiveId" clId="{1E9994ED-263F-4B45-86D5-A6DBF87D26D9}" dt="2023-12-27T11:37:39.137" v="53" actId="115"/>
          <ac:spMkLst>
            <pc:docMk/>
            <pc:sldMk cId="3693073643" sldId="269"/>
            <ac:spMk id="3" creationId="{9D68D76F-0CC1-4B97-CFB0-886200F5551E}"/>
          </ac:spMkLst>
        </pc:spChg>
      </pc:sldChg>
      <pc:sldChg chg="modSp add del mod">
        <pc:chgData name="Bruce Molock" userId="313ec1583d81d567" providerId="LiveId" clId="{1E9994ED-263F-4B45-86D5-A6DBF87D26D9}" dt="2023-12-27T12:08:41.925" v="425" actId="47"/>
        <pc:sldMkLst>
          <pc:docMk/>
          <pc:sldMk cId="2180967086" sldId="270"/>
        </pc:sldMkLst>
        <pc:spChg chg="mod">
          <ac:chgData name="Bruce Molock" userId="313ec1583d81d567" providerId="LiveId" clId="{1E9994ED-263F-4B45-86D5-A6DBF87D26D9}" dt="2023-12-27T12:08:30.134" v="424" actId="5793"/>
          <ac:spMkLst>
            <pc:docMk/>
            <pc:sldMk cId="2180967086" sldId="270"/>
            <ac:spMk id="3" creationId="{9D68D76F-0CC1-4B97-CFB0-886200F5551E}"/>
          </ac:spMkLst>
        </pc:spChg>
      </pc:sldChg>
      <pc:sldChg chg="modSp new mod">
        <pc:chgData name="Bruce Molock" userId="313ec1583d81d567" providerId="LiveId" clId="{1E9994ED-263F-4B45-86D5-A6DBF87D26D9}" dt="2023-12-27T12:07:37.308" v="420" actId="14100"/>
        <pc:sldMkLst>
          <pc:docMk/>
          <pc:sldMk cId="2412983015" sldId="271"/>
        </pc:sldMkLst>
        <pc:spChg chg="mod">
          <ac:chgData name="Bruce Molock" userId="313ec1583d81d567" providerId="LiveId" clId="{1E9994ED-263F-4B45-86D5-A6DBF87D26D9}" dt="2023-12-27T12:07:37.308" v="420" actId="14100"/>
          <ac:spMkLst>
            <pc:docMk/>
            <pc:sldMk cId="2412983015" sldId="271"/>
            <ac:spMk id="2" creationId="{BFB7C17B-89B2-434C-6B87-2FE175691822}"/>
          </ac:spMkLst>
        </pc:spChg>
        <pc:spChg chg="mod">
          <ac:chgData name="Bruce Molock" userId="313ec1583d81d567" providerId="LiveId" clId="{1E9994ED-263F-4B45-86D5-A6DBF87D26D9}" dt="2023-12-27T12:03:39.931" v="378" actId="14100"/>
          <ac:spMkLst>
            <pc:docMk/>
            <pc:sldMk cId="2412983015" sldId="271"/>
            <ac:spMk id="3" creationId="{3312FF37-0C21-789C-1F3A-DCA6AFB5E16C}"/>
          </ac:spMkLst>
        </pc:spChg>
      </pc:sldChg>
      <pc:sldChg chg="modSp add mod">
        <pc:chgData name="Bruce Molock" userId="313ec1583d81d567" providerId="LiveId" clId="{1E9994ED-263F-4B45-86D5-A6DBF87D26D9}" dt="2023-12-27T12:11:35.901" v="452" actId="20577"/>
        <pc:sldMkLst>
          <pc:docMk/>
          <pc:sldMk cId="244783985" sldId="272"/>
        </pc:sldMkLst>
        <pc:spChg chg="mod">
          <ac:chgData name="Bruce Molock" userId="313ec1583d81d567" providerId="LiveId" clId="{1E9994ED-263F-4B45-86D5-A6DBF87D26D9}" dt="2023-12-27T12:11:35.901" v="452" actId="20577"/>
          <ac:spMkLst>
            <pc:docMk/>
            <pc:sldMk cId="244783985" sldId="272"/>
            <ac:spMk id="2" creationId="{BFB7C17B-89B2-434C-6B87-2FE175691822}"/>
          </ac:spMkLst>
        </pc:spChg>
        <pc:spChg chg="mod">
          <ac:chgData name="Bruce Molock" userId="313ec1583d81d567" providerId="LiveId" clId="{1E9994ED-263F-4B45-86D5-A6DBF87D26D9}" dt="2023-12-27T12:10:37.555" v="435" actId="13926"/>
          <ac:spMkLst>
            <pc:docMk/>
            <pc:sldMk cId="244783985" sldId="272"/>
            <ac:spMk id="3" creationId="{3312FF37-0C21-789C-1F3A-DCA6AFB5E16C}"/>
          </ac:spMkLst>
        </pc:spChg>
      </pc:sldChg>
      <pc:sldChg chg="modSp add mod">
        <pc:chgData name="Bruce Molock" userId="313ec1583d81d567" providerId="LiveId" clId="{1E9994ED-263F-4B45-86D5-A6DBF87D26D9}" dt="2023-12-27T12:28:20.583" v="636" actId="14100"/>
        <pc:sldMkLst>
          <pc:docMk/>
          <pc:sldMk cId="3132660043" sldId="273"/>
        </pc:sldMkLst>
        <pc:spChg chg="mod">
          <ac:chgData name="Bruce Molock" userId="313ec1583d81d567" providerId="LiveId" clId="{1E9994ED-263F-4B45-86D5-A6DBF87D26D9}" dt="2023-12-27T12:28:20.583" v="636" actId="14100"/>
          <ac:spMkLst>
            <pc:docMk/>
            <pc:sldMk cId="3132660043" sldId="273"/>
            <ac:spMk id="2" creationId="{48440DFC-9524-F1B9-826A-6B4A216878EB}"/>
          </ac:spMkLst>
        </pc:spChg>
        <pc:spChg chg="mod">
          <ac:chgData name="Bruce Molock" userId="313ec1583d81d567" providerId="LiveId" clId="{1E9994ED-263F-4B45-86D5-A6DBF87D26D9}" dt="2023-12-27T12:26:32.384" v="623" actId="14100"/>
          <ac:spMkLst>
            <pc:docMk/>
            <pc:sldMk cId="3132660043" sldId="273"/>
            <ac:spMk id="3" creationId="{902F843E-3881-6B6E-2DFE-258C5D30FE66}"/>
          </ac:spMkLst>
        </pc:spChg>
      </pc:sldChg>
      <pc:sldChg chg="new del">
        <pc:chgData name="Bruce Molock" userId="313ec1583d81d567" providerId="LiveId" clId="{1E9994ED-263F-4B45-86D5-A6DBF87D26D9}" dt="2023-12-27T12:16:50.468" v="471" actId="680"/>
        <pc:sldMkLst>
          <pc:docMk/>
          <pc:sldMk cId="3337968064" sldId="273"/>
        </pc:sldMkLst>
      </pc:sldChg>
      <pc:sldMasterChg chg="modSp modSldLayout">
        <pc:chgData name="Bruce Molock" userId="313ec1583d81d567" providerId="LiveId" clId="{1E9994ED-263F-4B45-86D5-A6DBF87D26D9}" dt="2023-12-27T11:30:28.257" v="0"/>
        <pc:sldMasterMkLst>
          <pc:docMk/>
          <pc:sldMasterMk cId="1421391935" sldId="2147483751"/>
        </pc:sldMasterMkLst>
        <pc:spChg chg="mod">
          <ac:chgData name="Bruce Molock" userId="313ec1583d81d567" providerId="LiveId" clId="{1E9994ED-263F-4B45-86D5-A6DBF87D26D9}" dt="2023-12-27T11:30:28.257" v="0"/>
          <ac:spMkLst>
            <pc:docMk/>
            <pc:sldMasterMk cId="1421391935" sldId="2147483751"/>
            <ac:spMk id="2" creationId="{16792104-6F24-CD50-F55E-22A55084DDC9}"/>
          </ac:spMkLst>
        </pc:spChg>
        <pc:spChg chg="mod">
          <ac:chgData name="Bruce Molock" userId="313ec1583d81d567" providerId="LiveId" clId="{1E9994ED-263F-4B45-86D5-A6DBF87D26D9}" dt="2023-12-27T11:30:28.257" v="0"/>
          <ac:spMkLst>
            <pc:docMk/>
            <pc:sldMasterMk cId="1421391935" sldId="2147483751"/>
            <ac:spMk id="3" creationId="{2D1059CB-D00E-398D-E4D9-59792FC40A4C}"/>
          </ac:spMkLst>
        </pc:spChg>
        <pc:spChg chg="mod">
          <ac:chgData name="Bruce Molock" userId="313ec1583d81d567" providerId="LiveId" clId="{1E9994ED-263F-4B45-86D5-A6DBF87D26D9}" dt="2023-12-27T11:30:28.257" v="0"/>
          <ac:spMkLst>
            <pc:docMk/>
            <pc:sldMasterMk cId="1421391935" sldId="2147483751"/>
            <ac:spMk id="4" creationId="{F8DFBC38-D897-7CBE-AC89-A95A2222D7C8}"/>
          </ac:spMkLst>
        </pc:spChg>
        <pc:spChg chg="mod">
          <ac:chgData name="Bruce Molock" userId="313ec1583d81d567" providerId="LiveId" clId="{1E9994ED-263F-4B45-86D5-A6DBF87D26D9}" dt="2023-12-27T11:30:28.257" v="0"/>
          <ac:spMkLst>
            <pc:docMk/>
            <pc:sldMasterMk cId="1421391935" sldId="2147483751"/>
            <ac:spMk id="5" creationId="{E6728008-2A03-D518-4A75-30816EB0D198}"/>
          </ac:spMkLst>
        </pc:spChg>
        <pc:spChg chg="mod">
          <ac:chgData name="Bruce Molock" userId="313ec1583d81d567" providerId="LiveId" clId="{1E9994ED-263F-4B45-86D5-A6DBF87D26D9}" dt="2023-12-27T11:30:28.257" v="0"/>
          <ac:spMkLst>
            <pc:docMk/>
            <pc:sldMasterMk cId="1421391935" sldId="2147483751"/>
            <ac:spMk id="6" creationId="{F3691D49-2BD8-1C36-B43A-CF2F9177769B}"/>
          </ac:spMkLst>
        </pc:spChg>
        <pc:sldLayoutChg chg="modSp">
          <pc:chgData name="Bruce Molock" userId="313ec1583d81d567" providerId="LiveId" clId="{1E9994ED-263F-4B45-86D5-A6DBF87D26D9}" dt="2023-12-27T11:30:28.257" v="0"/>
          <pc:sldLayoutMkLst>
            <pc:docMk/>
            <pc:sldMasterMk cId="1421391935" sldId="2147483751"/>
            <pc:sldLayoutMk cId="3270131446" sldId="2147483741"/>
          </pc:sldLayoutMkLst>
          <pc:spChg chg="mod">
            <ac:chgData name="Bruce Molock" userId="313ec1583d81d567" providerId="LiveId" clId="{1E9994ED-263F-4B45-86D5-A6DBF87D26D9}" dt="2023-12-27T11:30:28.257" v="0"/>
            <ac:spMkLst>
              <pc:docMk/>
              <pc:sldMasterMk cId="1421391935" sldId="2147483751"/>
              <pc:sldLayoutMk cId="3270131446" sldId="2147483741"/>
              <ac:spMk id="2" creationId="{A7E378C7-A764-C5E4-A6A4-DC5B1B3537FB}"/>
            </ac:spMkLst>
          </pc:spChg>
          <pc:spChg chg="mod">
            <ac:chgData name="Bruce Molock" userId="313ec1583d81d567" providerId="LiveId" clId="{1E9994ED-263F-4B45-86D5-A6DBF87D26D9}" dt="2023-12-27T11:30:28.257" v="0"/>
            <ac:spMkLst>
              <pc:docMk/>
              <pc:sldMasterMk cId="1421391935" sldId="2147483751"/>
              <pc:sldLayoutMk cId="3270131446" sldId="2147483741"/>
              <ac:spMk id="3" creationId="{27DFE178-4B5D-413B-6583-AB81E8D04180}"/>
            </ac:spMkLst>
          </pc:spChg>
          <pc:spChg chg="mod">
            <ac:chgData name="Bruce Molock" userId="313ec1583d81d567" providerId="LiveId" clId="{1E9994ED-263F-4B45-86D5-A6DBF87D26D9}" dt="2023-12-27T11:30:28.257" v="0"/>
            <ac:spMkLst>
              <pc:docMk/>
              <pc:sldMasterMk cId="1421391935" sldId="2147483751"/>
              <pc:sldLayoutMk cId="3270131446" sldId="2147483741"/>
              <ac:spMk id="4" creationId="{8DB92F6D-71AB-9630-9DBE-46041C50C79A}"/>
            </ac:spMkLst>
          </pc:spChg>
        </pc:sldLayoutChg>
        <pc:sldLayoutChg chg="modSp">
          <pc:chgData name="Bruce Molock" userId="313ec1583d81d567" providerId="LiveId" clId="{1E9994ED-263F-4B45-86D5-A6DBF87D26D9}" dt="2023-12-27T11:30:28.257" v="0"/>
          <pc:sldLayoutMkLst>
            <pc:docMk/>
            <pc:sldMasterMk cId="1421391935" sldId="2147483751"/>
            <pc:sldLayoutMk cId="3735022308" sldId="2147483742"/>
          </pc:sldLayoutMkLst>
          <pc:spChg chg="mod">
            <ac:chgData name="Bruce Molock" userId="313ec1583d81d567" providerId="LiveId" clId="{1E9994ED-263F-4B45-86D5-A6DBF87D26D9}" dt="2023-12-27T11:30:28.257" v="0"/>
            <ac:spMkLst>
              <pc:docMk/>
              <pc:sldMasterMk cId="1421391935" sldId="2147483751"/>
              <pc:sldLayoutMk cId="3735022308" sldId="2147483742"/>
              <ac:spMk id="2" creationId="{55A04EAA-30F7-390A-C77C-2E5BD8218BC0}"/>
            </ac:spMkLst>
          </pc:spChg>
          <pc:spChg chg="mod">
            <ac:chgData name="Bruce Molock" userId="313ec1583d81d567" providerId="LiveId" clId="{1E9994ED-263F-4B45-86D5-A6DBF87D26D9}" dt="2023-12-27T11:30:28.257" v="0"/>
            <ac:spMkLst>
              <pc:docMk/>
              <pc:sldMasterMk cId="1421391935" sldId="2147483751"/>
              <pc:sldLayoutMk cId="3735022308" sldId="2147483742"/>
              <ac:spMk id="3" creationId="{513A1C34-81AC-D534-67B1-42721228935F}"/>
            </ac:spMkLst>
          </pc:spChg>
          <pc:spChg chg="mod">
            <ac:chgData name="Bruce Molock" userId="313ec1583d81d567" providerId="LiveId" clId="{1E9994ED-263F-4B45-86D5-A6DBF87D26D9}" dt="2023-12-27T11:30:28.257" v="0"/>
            <ac:spMkLst>
              <pc:docMk/>
              <pc:sldMasterMk cId="1421391935" sldId="2147483751"/>
              <pc:sldLayoutMk cId="3735022308" sldId="2147483742"/>
              <ac:spMk id="4" creationId="{C0E1012D-3524-26C6-64C1-8CE6E7A9A29B}"/>
            </ac:spMkLst>
          </pc:spChg>
        </pc:sldLayoutChg>
        <pc:sldLayoutChg chg="modSp">
          <pc:chgData name="Bruce Molock" userId="313ec1583d81d567" providerId="LiveId" clId="{1E9994ED-263F-4B45-86D5-A6DBF87D26D9}" dt="2023-12-27T11:30:28.257" v="0"/>
          <pc:sldLayoutMkLst>
            <pc:docMk/>
            <pc:sldMasterMk cId="1421391935" sldId="2147483751"/>
            <pc:sldLayoutMk cId="617417915" sldId="2147483745"/>
          </pc:sldLayoutMkLst>
          <pc:spChg chg="mod">
            <ac:chgData name="Bruce Molock" userId="313ec1583d81d567" providerId="LiveId" clId="{1E9994ED-263F-4B45-86D5-A6DBF87D26D9}" dt="2023-12-27T11:30:28.257" v="0"/>
            <ac:spMkLst>
              <pc:docMk/>
              <pc:sldMasterMk cId="1421391935" sldId="2147483751"/>
              <pc:sldLayoutMk cId="617417915" sldId="2147483745"/>
              <ac:spMk id="2" creationId="{203DE16D-F1A0-DDB5-A98C-A9055C93D914}"/>
            </ac:spMkLst>
          </pc:spChg>
          <pc:spChg chg="mod">
            <ac:chgData name="Bruce Molock" userId="313ec1583d81d567" providerId="LiveId" clId="{1E9994ED-263F-4B45-86D5-A6DBF87D26D9}" dt="2023-12-27T11:30:28.257" v="0"/>
            <ac:spMkLst>
              <pc:docMk/>
              <pc:sldMasterMk cId="1421391935" sldId="2147483751"/>
              <pc:sldLayoutMk cId="617417915" sldId="2147483745"/>
              <ac:spMk id="3" creationId="{2D8A548F-8DA7-C53C-1BFE-7C720CB20FA1}"/>
            </ac:spMkLst>
          </pc:spChg>
        </pc:sldLayoutChg>
        <pc:sldLayoutChg chg="modSp">
          <pc:chgData name="Bruce Molock" userId="313ec1583d81d567" providerId="LiveId" clId="{1E9994ED-263F-4B45-86D5-A6DBF87D26D9}" dt="2023-12-27T11:30:28.257" v="0"/>
          <pc:sldLayoutMkLst>
            <pc:docMk/>
            <pc:sldMasterMk cId="1421391935" sldId="2147483751"/>
            <pc:sldLayoutMk cId="389294377" sldId="2147483746"/>
          </pc:sldLayoutMkLst>
          <pc:spChg chg="mod">
            <ac:chgData name="Bruce Molock" userId="313ec1583d81d567" providerId="LiveId" clId="{1E9994ED-263F-4B45-86D5-A6DBF87D26D9}" dt="2023-12-27T11:30:28.257" v="0"/>
            <ac:spMkLst>
              <pc:docMk/>
              <pc:sldMasterMk cId="1421391935" sldId="2147483751"/>
              <pc:sldLayoutMk cId="389294377" sldId="2147483746"/>
              <ac:spMk id="2" creationId="{534851B1-0B20-9549-0D70-886AA9D04532}"/>
            </ac:spMkLst>
          </pc:spChg>
          <pc:spChg chg="mod">
            <ac:chgData name="Bruce Molock" userId="313ec1583d81d567" providerId="LiveId" clId="{1E9994ED-263F-4B45-86D5-A6DBF87D26D9}" dt="2023-12-27T11:30:28.257" v="0"/>
            <ac:spMkLst>
              <pc:docMk/>
              <pc:sldMasterMk cId="1421391935" sldId="2147483751"/>
              <pc:sldLayoutMk cId="389294377" sldId="2147483746"/>
              <ac:spMk id="3" creationId="{A12BED07-6713-92AA-40AF-AE58F4F83C7A}"/>
            </ac:spMkLst>
          </pc:spChg>
        </pc:sldLayoutChg>
        <pc:sldLayoutChg chg="modSp">
          <pc:chgData name="Bruce Molock" userId="313ec1583d81d567" providerId="LiveId" clId="{1E9994ED-263F-4B45-86D5-A6DBF87D26D9}" dt="2023-12-27T11:30:28.257" v="0"/>
          <pc:sldLayoutMkLst>
            <pc:docMk/>
            <pc:sldMasterMk cId="1421391935" sldId="2147483751"/>
            <pc:sldLayoutMk cId="982114138" sldId="2147483748"/>
          </pc:sldLayoutMkLst>
          <pc:spChg chg="mod">
            <ac:chgData name="Bruce Molock" userId="313ec1583d81d567" providerId="LiveId" clId="{1E9994ED-263F-4B45-86D5-A6DBF87D26D9}" dt="2023-12-27T11:30:28.257" v="0"/>
            <ac:spMkLst>
              <pc:docMk/>
              <pc:sldMasterMk cId="1421391935" sldId="2147483751"/>
              <pc:sldLayoutMk cId="982114138" sldId="2147483748"/>
              <ac:spMk id="2" creationId="{77D80CFA-45ED-71B0-EE3E-CCE6D5C19377}"/>
            </ac:spMkLst>
          </pc:spChg>
          <pc:spChg chg="mod">
            <ac:chgData name="Bruce Molock" userId="313ec1583d81d567" providerId="LiveId" clId="{1E9994ED-263F-4B45-86D5-A6DBF87D26D9}" dt="2023-12-27T11:30:28.257" v="0"/>
            <ac:spMkLst>
              <pc:docMk/>
              <pc:sldMasterMk cId="1421391935" sldId="2147483751"/>
              <pc:sldLayoutMk cId="982114138" sldId="2147483748"/>
              <ac:spMk id="3" creationId="{8F37BECA-A01D-7D7A-F2A6-891EC9D22945}"/>
            </ac:spMkLst>
          </pc:spChg>
        </pc:sldLayoutChg>
        <pc:sldLayoutChg chg="modSp">
          <pc:chgData name="Bruce Molock" userId="313ec1583d81d567" providerId="LiveId" clId="{1E9994ED-263F-4B45-86D5-A6DBF87D26D9}" dt="2023-12-27T11:30:28.257" v="0"/>
          <pc:sldLayoutMkLst>
            <pc:docMk/>
            <pc:sldMasterMk cId="1421391935" sldId="2147483751"/>
            <pc:sldLayoutMk cId="2159854111" sldId="2147483749"/>
          </pc:sldLayoutMkLst>
          <pc:spChg chg="mod">
            <ac:chgData name="Bruce Molock" userId="313ec1583d81d567" providerId="LiveId" clId="{1E9994ED-263F-4B45-86D5-A6DBF87D26D9}" dt="2023-12-27T11:30:28.257" v="0"/>
            <ac:spMkLst>
              <pc:docMk/>
              <pc:sldMasterMk cId="1421391935" sldId="2147483751"/>
              <pc:sldLayoutMk cId="2159854111" sldId="2147483749"/>
              <ac:spMk id="3" creationId="{41BD4277-CFAE-EEF6-3346-61F06D5A3945}"/>
            </ac:spMkLst>
          </pc:spChg>
          <pc:spChg chg="mod">
            <ac:chgData name="Bruce Molock" userId="313ec1583d81d567" providerId="LiveId" clId="{1E9994ED-263F-4B45-86D5-A6DBF87D26D9}" dt="2023-12-27T11:30:28.257" v="0"/>
            <ac:spMkLst>
              <pc:docMk/>
              <pc:sldMasterMk cId="1421391935" sldId="2147483751"/>
              <pc:sldLayoutMk cId="2159854111" sldId="2147483749"/>
              <ac:spMk id="4" creationId="{09543384-699D-84FC-C8B5-7BDE49BB4478}"/>
            </ac:spMkLst>
          </pc:spChg>
        </pc:sldLayoutChg>
        <pc:sldLayoutChg chg="modSp">
          <pc:chgData name="Bruce Molock" userId="313ec1583d81d567" providerId="LiveId" clId="{1E9994ED-263F-4B45-86D5-A6DBF87D26D9}" dt="2023-12-27T11:30:28.257" v="0"/>
          <pc:sldLayoutMkLst>
            <pc:docMk/>
            <pc:sldMasterMk cId="1421391935" sldId="2147483751"/>
            <pc:sldLayoutMk cId="3234008863" sldId="2147483750"/>
          </pc:sldLayoutMkLst>
          <pc:spChg chg="mod">
            <ac:chgData name="Bruce Molock" userId="313ec1583d81d567" providerId="LiveId" clId="{1E9994ED-263F-4B45-86D5-A6DBF87D26D9}" dt="2023-12-27T11:30:28.257" v="0"/>
            <ac:spMkLst>
              <pc:docMk/>
              <pc:sldMasterMk cId="1421391935" sldId="2147483751"/>
              <pc:sldLayoutMk cId="3234008863" sldId="2147483750"/>
              <ac:spMk id="2" creationId="{F937B55A-280B-BDCB-F966-8578DDE741DC}"/>
            </ac:spMkLst>
          </pc:spChg>
          <pc:spChg chg="mod">
            <ac:chgData name="Bruce Molock" userId="313ec1583d81d567" providerId="LiveId" clId="{1E9994ED-263F-4B45-86D5-A6DBF87D26D9}" dt="2023-12-27T11:30:28.257" v="0"/>
            <ac:spMkLst>
              <pc:docMk/>
              <pc:sldMasterMk cId="1421391935" sldId="2147483751"/>
              <pc:sldLayoutMk cId="3234008863" sldId="2147483750"/>
              <ac:spMk id="3" creationId="{0C76EA03-7008-14AB-547B-E66EA4EC968F}"/>
            </ac:spMkLst>
          </pc:spChg>
          <pc:spChg chg="mod">
            <ac:chgData name="Bruce Molock" userId="313ec1583d81d567" providerId="LiveId" clId="{1E9994ED-263F-4B45-86D5-A6DBF87D26D9}" dt="2023-12-27T11:30:28.257" v="0"/>
            <ac:spMkLst>
              <pc:docMk/>
              <pc:sldMasterMk cId="1421391935" sldId="2147483751"/>
              <pc:sldLayoutMk cId="3234008863" sldId="2147483750"/>
              <ac:spMk id="4" creationId="{9D629F56-D2C8-71FE-FA59-002819D51856}"/>
            </ac:spMkLst>
          </pc:spChg>
          <pc:spChg chg="mod">
            <ac:chgData name="Bruce Molock" userId="313ec1583d81d567" providerId="LiveId" clId="{1E9994ED-263F-4B45-86D5-A6DBF87D26D9}" dt="2023-12-27T11:30:28.257" v="0"/>
            <ac:spMkLst>
              <pc:docMk/>
              <pc:sldMasterMk cId="1421391935" sldId="2147483751"/>
              <pc:sldLayoutMk cId="3234008863" sldId="2147483750"/>
              <ac:spMk id="5" creationId="{712524D2-CA8D-75F3-D089-C2F0E20D4759}"/>
            </ac:spMkLst>
          </pc:spChg>
          <pc:spChg chg="mod">
            <ac:chgData name="Bruce Molock" userId="313ec1583d81d567" providerId="LiveId" clId="{1E9994ED-263F-4B45-86D5-A6DBF87D26D9}" dt="2023-12-27T11:30:28.257" v="0"/>
            <ac:spMkLst>
              <pc:docMk/>
              <pc:sldMasterMk cId="1421391935" sldId="2147483751"/>
              <pc:sldLayoutMk cId="3234008863" sldId="2147483750"/>
              <ac:spMk id="6" creationId="{EE99B0E3-5AE5-0516-27BF-9F246137FE03}"/>
            </ac:spMkLst>
          </pc:spChg>
          <pc:cxnChg chg="mod">
            <ac:chgData name="Bruce Molock" userId="313ec1583d81d567" providerId="LiveId" clId="{1E9994ED-263F-4B45-86D5-A6DBF87D26D9}" dt="2023-12-27T11:30:28.257" v="0"/>
            <ac:cxnSpMkLst>
              <pc:docMk/>
              <pc:sldMasterMk cId="1421391935" sldId="2147483751"/>
              <pc:sldLayoutMk cId="3234008863" sldId="2147483750"/>
              <ac:cxnSpMk id="13" creationId="{B5094593-EFC2-EEEF-74CD-BD00F4132A94}"/>
            </ac:cxnSpMkLst>
          </pc:cxnChg>
          <pc:cxnChg chg="mod">
            <ac:chgData name="Bruce Molock" userId="313ec1583d81d567" providerId="LiveId" clId="{1E9994ED-263F-4B45-86D5-A6DBF87D26D9}" dt="2023-12-27T11:30:28.257" v="0"/>
            <ac:cxnSpMkLst>
              <pc:docMk/>
              <pc:sldMasterMk cId="1421391935" sldId="2147483751"/>
              <pc:sldLayoutMk cId="3234008863" sldId="2147483750"/>
              <ac:cxnSpMk id="15" creationId="{AF851F6D-436C-FA47-8CD1-2C10E735764A}"/>
            </ac:cxnSpMkLst>
          </pc:cxn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F8AEBE-341C-E07C-AB36-2389B3CB8752}"/>
              </a:ext>
            </a:extLst>
          </p:cNvPr>
          <p:cNvSpPr>
            <a:spLocks noGrp="1"/>
          </p:cNvSpPr>
          <p:nvPr>
            <p:ph type="hdr" sz="quarter"/>
          </p:nvPr>
        </p:nvSpPr>
        <p:spPr>
          <a:xfrm>
            <a:off x="0" y="0"/>
            <a:ext cx="3077954" cy="512351"/>
          </a:xfrm>
          <a:prstGeom prst="rect">
            <a:avLst/>
          </a:prstGeom>
        </p:spPr>
        <p:txBody>
          <a:bodyPr vert="horz" lIns="97269" tIns="48634" rIns="97269" bIns="48634" rtlCol="0"/>
          <a:lstStyle>
            <a:lvl1pPr algn="l">
              <a:defRPr sz="13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24611429-51EB-1F30-3D99-1187B02DAAB0}"/>
              </a:ext>
            </a:extLst>
          </p:cNvPr>
          <p:cNvSpPr>
            <a:spLocks noGrp="1"/>
          </p:cNvSpPr>
          <p:nvPr>
            <p:ph type="dt" sz="quarter" idx="1"/>
          </p:nvPr>
        </p:nvSpPr>
        <p:spPr>
          <a:xfrm>
            <a:off x="4022913" y="0"/>
            <a:ext cx="3077954" cy="512351"/>
          </a:xfrm>
          <a:prstGeom prst="rect">
            <a:avLst/>
          </a:prstGeom>
        </p:spPr>
        <p:txBody>
          <a:bodyPr vert="horz" lIns="97269" tIns="48634" rIns="97269" bIns="48634" rtlCol="0"/>
          <a:lstStyle>
            <a:lvl1pPr algn="r">
              <a:defRPr sz="1300"/>
            </a:lvl1pPr>
          </a:lstStyle>
          <a:p>
            <a:r>
              <a:rPr lang="en-US" sz="1000">
                <a:latin typeface="Arial" panose="020B0604020202020204" pitchFamily="34" charset="0"/>
                <a:cs typeface="Arial" panose="020B0604020202020204" pitchFamily="34" charset="0"/>
              </a:rPr>
              <a:t>1/7/2024 pm</a:t>
            </a:r>
          </a:p>
        </p:txBody>
      </p:sp>
      <p:sp>
        <p:nvSpPr>
          <p:cNvPr id="4" name="Footer Placeholder 3">
            <a:extLst>
              <a:ext uri="{FF2B5EF4-FFF2-40B4-BE49-F238E27FC236}">
                <a16:creationId xmlns:a16="http://schemas.microsoft.com/office/drawing/2014/main" id="{3D4A6497-BB25-8BBB-7C82-387F63788953}"/>
              </a:ext>
            </a:extLst>
          </p:cNvPr>
          <p:cNvSpPr>
            <a:spLocks noGrp="1"/>
          </p:cNvSpPr>
          <p:nvPr>
            <p:ph type="ftr" sz="quarter" idx="2"/>
          </p:nvPr>
        </p:nvSpPr>
        <p:spPr>
          <a:xfrm>
            <a:off x="0" y="9720676"/>
            <a:ext cx="3077954" cy="512350"/>
          </a:xfrm>
          <a:prstGeom prst="rect">
            <a:avLst/>
          </a:prstGeom>
        </p:spPr>
        <p:txBody>
          <a:bodyPr vert="horz" lIns="97269" tIns="48634" rIns="97269" bIns="48634"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72616E2C-2FD8-9172-20C0-B4914871928B}"/>
              </a:ext>
            </a:extLst>
          </p:cNvPr>
          <p:cNvSpPr>
            <a:spLocks noGrp="1"/>
          </p:cNvSpPr>
          <p:nvPr>
            <p:ph type="sldNum" sz="quarter" idx="3"/>
          </p:nvPr>
        </p:nvSpPr>
        <p:spPr>
          <a:xfrm>
            <a:off x="4022913" y="9720676"/>
            <a:ext cx="3077954" cy="512350"/>
          </a:xfrm>
          <a:prstGeom prst="rect">
            <a:avLst/>
          </a:prstGeom>
        </p:spPr>
        <p:txBody>
          <a:bodyPr vert="horz" lIns="97269" tIns="48634" rIns="97269" bIns="48634" rtlCol="0" anchor="b"/>
          <a:lstStyle>
            <a:lvl1pPr algn="r">
              <a:defRPr sz="1300"/>
            </a:lvl1pPr>
          </a:lstStyle>
          <a:p>
            <a:fld id="{56A4DDDE-DBB3-46D0-BD3E-8873351D702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405478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954" cy="512351"/>
          </a:xfrm>
          <a:prstGeom prst="rect">
            <a:avLst/>
          </a:prstGeom>
        </p:spPr>
        <p:txBody>
          <a:bodyPr vert="horz" lIns="97269" tIns="48634" rIns="97269" bIns="48634" rtlCol="0"/>
          <a:lstStyle>
            <a:lvl1pPr algn="l">
              <a:defRPr sz="1300"/>
            </a:lvl1pPr>
          </a:lstStyle>
          <a:p>
            <a:endParaRPr lang="en-US"/>
          </a:p>
        </p:txBody>
      </p:sp>
      <p:sp>
        <p:nvSpPr>
          <p:cNvPr id="3" name="Date Placeholder 2"/>
          <p:cNvSpPr>
            <a:spLocks noGrp="1"/>
          </p:cNvSpPr>
          <p:nvPr>
            <p:ph type="dt" idx="1"/>
          </p:nvPr>
        </p:nvSpPr>
        <p:spPr>
          <a:xfrm>
            <a:off x="4022913" y="0"/>
            <a:ext cx="3077954" cy="512351"/>
          </a:xfrm>
          <a:prstGeom prst="rect">
            <a:avLst/>
          </a:prstGeom>
        </p:spPr>
        <p:txBody>
          <a:bodyPr vert="horz" lIns="97269" tIns="48634" rIns="97269" bIns="48634" rtlCol="0"/>
          <a:lstStyle>
            <a:lvl1pPr algn="r">
              <a:defRPr sz="1300"/>
            </a:lvl1pPr>
          </a:lstStyle>
          <a:p>
            <a:r>
              <a:rPr lang="en-US"/>
              <a:t>1/7/2024 pm</a:t>
            </a:r>
          </a:p>
        </p:txBody>
      </p:sp>
      <p:sp>
        <p:nvSpPr>
          <p:cNvPr id="4" name="Slide Image Placeholder 3"/>
          <p:cNvSpPr>
            <a:spLocks noGrp="1" noRot="1" noChangeAspect="1"/>
          </p:cNvSpPr>
          <p:nvPr>
            <p:ph type="sldImg" idx="2"/>
          </p:nvPr>
        </p:nvSpPr>
        <p:spPr>
          <a:xfrm>
            <a:off x="1249363" y="1281113"/>
            <a:ext cx="4603750" cy="3452812"/>
          </a:xfrm>
          <a:prstGeom prst="rect">
            <a:avLst/>
          </a:prstGeom>
          <a:noFill/>
          <a:ln w="12700">
            <a:solidFill>
              <a:prstClr val="black"/>
            </a:solidFill>
          </a:ln>
        </p:spPr>
        <p:txBody>
          <a:bodyPr vert="horz" lIns="97269" tIns="48634" rIns="97269" bIns="48634" rtlCol="0" anchor="ctr"/>
          <a:lstStyle/>
          <a:p>
            <a:endParaRPr lang="en-US"/>
          </a:p>
        </p:txBody>
      </p:sp>
      <p:sp>
        <p:nvSpPr>
          <p:cNvPr id="5" name="Notes Placeholder 4"/>
          <p:cNvSpPr>
            <a:spLocks noGrp="1"/>
          </p:cNvSpPr>
          <p:nvPr>
            <p:ph type="body" sz="quarter" idx="3"/>
          </p:nvPr>
        </p:nvSpPr>
        <p:spPr>
          <a:xfrm>
            <a:off x="709927" y="4924163"/>
            <a:ext cx="5682624" cy="4030609"/>
          </a:xfrm>
          <a:prstGeom prst="rect">
            <a:avLst/>
          </a:prstGeom>
        </p:spPr>
        <p:txBody>
          <a:bodyPr vert="horz" lIns="97269" tIns="48634" rIns="97269" bIns="4863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0676"/>
            <a:ext cx="3077954" cy="512350"/>
          </a:xfrm>
          <a:prstGeom prst="rect">
            <a:avLst/>
          </a:prstGeom>
        </p:spPr>
        <p:txBody>
          <a:bodyPr vert="horz" lIns="97269" tIns="48634" rIns="97269" bIns="48634"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2913" y="9720676"/>
            <a:ext cx="3077954" cy="512350"/>
          </a:xfrm>
          <a:prstGeom prst="rect">
            <a:avLst/>
          </a:prstGeom>
        </p:spPr>
        <p:txBody>
          <a:bodyPr vert="horz" lIns="97269" tIns="48634" rIns="97269" bIns="48634" rtlCol="0" anchor="b"/>
          <a:lstStyle>
            <a:lvl1pPr algn="r">
              <a:defRPr sz="1300"/>
            </a:lvl1pPr>
          </a:lstStyle>
          <a:p>
            <a:fld id="{0C745F8F-C7F3-4682-BCA3-7D47EF215B85}" type="slidenum">
              <a:rPr lang="en-US" smtClean="0"/>
              <a:t>‹#›</a:t>
            </a:fld>
            <a:endParaRPr lang="en-US"/>
          </a:p>
        </p:txBody>
      </p:sp>
    </p:spTree>
    <p:extLst>
      <p:ext uri="{BB962C8B-B14F-4D97-AF65-F5344CB8AC3E}">
        <p14:creationId xmlns:p14="http://schemas.microsoft.com/office/powerpoint/2010/main" val="18808733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2BED07-6713-92AA-40AF-AE58F4F83C7A}"/>
              </a:ext>
            </a:extLst>
          </p:cNvPr>
          <p:cNvSpPr>
            <a:spLocks noGrp="1"/>
          </p:cNvSpPr>
          <p:nvPr>
            <p:ph type="subTitle" idx="1"/>
          </p:nvPr>
        </p:nvSpPr>
        <p:spPr>
          <a:xfrm>
            <a:off x="971550" y="4701464"/>
            <a:ext cx="6714587" cy="1204036"/>
          </a:xfrm>
        </p:spPr>
        <p:txBody>
          <a:bodyPr>
            <a:normAutofit/>
          </a:bodyPr>
          <a:lstStyle>
            <a:lvl1pPr marL="0" indent="0" algn="l">
              <a:buNone/>
              <a:defRPr sz="135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a:extLst>
              <a:ext uri="{FF2B5EF4-FFF2-40B4-BE49-F238E27FC236}">
                <a16:creationId xmlns:a16="http://schemas.microsoft.com/office/drawing/2014/main" id="{4FC9EF77-BF49-E4C1-0FC7-563354777900}"/>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5" name="Footer Placeholder 4">
            <a:extLst>
              <a:ext uri="{FF2B5EF4-FFF2-40B4-BE49-F238E27FC236}">
                <a16:creationId xmlns:a16="http://schemas.microsoft.com/office/drawing/2014/main" id="{72BD5853-25AA-1C3D-EAD2-496674792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7F0DAD-5850-CAAE-CD25-4D6DDDFF3A18}"/>
              </a:ext>
            </a:extLst>
          </p:cNvPr>
          <p:cNvSpPr>
            <a:spLocks noGrp="1"/>
          </p:cNvSpPr>
          <p:nvPr>
            <p:ph type="sldNum" sz="quarter" idx="12"/>
          </p:nvPr>
        </p:nvSpPr>
        <p:spPr/>
        <p:txBody>
          <a:bodyPr/>
          <a:lstStyle/>
          <a:p>
            <a:fld id="{1B8B3671-A306-4A69-8480-FA9BE839245D}" type="slidenum">
              <a:rPr lang="en-US" smtClean="0"/>
              <a:t>‹#›</a:t>
            </a:fld>
            <a:endParaRPr lang="en-US"/>
          </a:p>
        </p:txBody>
      </p:sp>
      <p:sp>
        <p:nvSpPr>
          <p:cNvPr id="2" name="Title 1">
            <a:extLst>
              <a:ext uri="{FF2B5EF4-FFF2-40B4-BE49-F238E27FC236}">
                <a16:creationId xmlns:a16="http://schemas.microsoft.com/office/drawing/2014/main" id="{534851B1-0B20-9549-0D70-886AA9D04532}"/>
              </a:ext>
            </a:extLst>
          </p:cNvPr>
          <p:cNvSpPr>
            <a:spLocks noGrp="1"/>
          </p:cNvSpPr>
          <p:nvPr>
            <p:ph type="ctrTitle"/>
          </p:nvPr>
        </p:nvSpPr>
        <p:spPr>
          <a:xfrm>
            <a:off x="971550" y="952500"/>
            <a:ext cx="6714586" cy="3748824"/>
          </a:xfrm>
          <a:noFill/>
        </p:spPr>
        <p:txBody>
          <a:bodyPr anchor="b">
            <a:normAutofit/>
          </a:bodyPr>
          <a:lstStyle>
            <a:lvl1pPr algn="l">
              <a:defRPr sz="2400" spc="398" baseline="0"/>
            </a:lvl1pPr>
          </a:lstStyle>
          <a:p>
            <a:r>
              <a:rPr lang="en-US" dirty="0"/>
              <a:t>Click to edit Master title style</a:t>
            </a:r>
          </a:p>
        </p:txBody>
      </p:sp>
    </p:spTree>
    <p:extLst>
      <p:ext uri="{BB962C8B-B14F-4D97-AF65-F5344CB8AC3E}">
        <p14:creationId xmlns:p14="http://schemas.microsoft.com/office/powerpoint/2010/main" val="389294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2C3AB-851A-0D2F-B3AE-5B161CFFC0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E89FD6B-3621-3904-7878-A2825C6925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808AE9-D8ED-ED5D-D7B0-A43811777E81}"/>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5" name="Footer Placeholder 4">
            <a:extLst>
              <a:ext uri="{FF2B5EF4-FFF2-40B4-BE49-F238E27FC236}">
                <a16:creationId xmlns:a16="http://schemas.microsoft.com/office/drawing/2014/main" id="{9A9EF98B-AC81-D122-3D05-9C4E2FE42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9FB543-B138-6627-3714-12105D172AD5}"/>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2690676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3DE16D-F1A0-DDB5-A98C-A9055C93D914}"/>
              </a:ext>
            </a:extLst>
          </p:cNvPr>
          <p:cNvSpPr>
            <a:spLocks noGrp="1"/>
          </p:cNvSpPr>
          <p:nvPr>
            <p:ph type="title" orient="vert"/>
          </p:nvPr>
        </p:nvSpPr>
        <p:spPr>
          <a:xfrm>
            <a:off x="6891251" y="952500"/>
            <a:ext cx="1538374" cy="4953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8A548F-8DA7-C53C-1BFE-7C720CB20FA1}"/>
              </a:ext>
            </a:extLst>
          </p:cNvPr>
          <p:cNvSpPr>
            <a:spLocks noGrp="1"/>
          </p:cNvSpPr>
          <p:nvPr>
            <p:ph type="body" orient="vert" idx="1"/>
          </p:nvPr>
        </p:nvSpPr>
        <p:spPr>
          <a:xfrm>
            <a:off x="714375" y="952500"/>
            <a:ext cx="6176876" cy="49530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12EA2C8-1C90-25D0-8B0A-30B73CFD3EDE}"/>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5" name="Footer Placeholder 4">
            <a:extLst>
              <a:ext uri="{FF2B5EF4-FFF2-40B4-BE49-F238E27FC236}">
                <a16:creationId xmlns:a16="http://schemas.microsoft.com/office/drawing/2014/main" id="{EA6FF1A4-0404-DA2D-1EA4-828091C0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457155-0F4A-F7B7-C4A8-755572E98C2E}"/>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617417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48F26-B5E3-8A90-51FC-8520D1D732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EA4D95-10F3-6212-8302-5610C43E32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281BE7-A53D-441E-0393-0E59412C9117}"/>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5" name="Footer Placeholder 4">
            <a:extLst>
              <a:ext uri="{FF2B5EF4-FFF2-40B4-BE49-F238E27FC236}">
                <a16:creationId xmlns:a16="http://schemas.microsoft.com/office/drawing/2014/main" id="{0DEF10F0-B23F-BF4B-DB66-9BCF734DB9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5DDEC-13A7-D988-D082-03076F80F1F0}"/>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4143184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80CFA-45ED-71B0-EE3E-CCE6D5C19377}"/>
              </a:ext>
            </a:extLst>
          </p:cNvPr>
          <p:cNvSpPr>
            <a:spLocks noGrp="1"/>
          </p:cNvSpPr>
          <p:nvPr>
            <p:ph type="title"/>
          </p:nvPr>
        </p:nvSpPr>
        <p:spPr>
          <a:xfrm>
            <a:off x="971550" y="1618212"/>
            <a:ext cx="6309143" cy="3944389"/>
          </a:xfrm>
        </p:spPr>
        <p:txBody>
          <a:bodyPr anchor="t">
            <a:normAutofit/>
          </a:bodyPr>
          <a:lstStyle>
            <a:lvl1pPr>
              <a:defRPr sz="2400"/>
            </a:lvl1pPr>
          </a:lstStyle>
          <a:p>
            <a:r>
              <a:rPr lang="en-US" dirty="0"/>
              <a:t>Click to edit Master title style</a:t>
            </a:r>
          </a:p>
        </p:txBody>
      </p:sp>
      <p:sp>
        <p:nvSpPr>
          <p:cNvPr id="3" name="Text Placeholder 2">
            <a:extLst>
              <a:ext uri="{FF2B5EF4-FFF2-40B4-BE49-F238E27FC236}">
                <a16:creationId xmlns:a16="http://schemas.microsoft.com/office/drawing/2014/main" id="{8F37BECA-A01D-7D7A-F2A6-891EC9D22945}"/>
              </a:ext>
            </a:extLst>
          </p:cNvPr>
          <p:cNvSpPr>
            <a:spLocks noGrp="1"/>
          </p:cNvSpPr>
          <p:nvPr>
            <p:ph type="body" idx="1"/>
          </p:nvPr>
        </p:nvSpPr>
        <p:spPr>
          <a:xfrm>
            <a:off x="971550" y="908858"/>
            <a:ext cx="6309144" cy="676102"/>
          </a:xfrm>
        </p:spPr>
        <p:txBody>
          <a:bodyPr anchor="b">
            <a:normAutofit/>
          </a:bodyPr>
          <a:lstStyle>
            <a:lvl1pPr marL="0" indent="0">
              <a:buNone/>
              <a:defRPr sz="135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86716478-6FAF-D420-0B87-6EABB81E887C}"/>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5" name="Footer Placeholder 4">
            <a:extLst>
              <a:ext uri="{FF2B5EF4-FFF2-40B4-BE49-F238E27FC236}">
                <a16:creationId xmlns:a16="http://schemas.microsoft.com/office/drawing/2014/main" id="{87C4289B-CB0D-8AFC-7C02-F755C0DCC8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7971E4-8A9E-2A30-D7FE-B3505124BB9D}"/>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982114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7F941-C3A7-545F-8046-C7A9AC8030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BD4277-CFAE-EEF6-3346-61F06D5A3945}"/>
              </a:ext>
            </a:extLst>
          </p:cNvPr>
          <p:cNvSpPr>
            <a:spLocks noGrp="1"/>
          </p:cNvSpPr>
          <p:nvPr>
            <p:ph sz="half" idx="1"/>
          </p:nvPr>
        </p:nvSpPr>
        <p:spPr>
          <a:xfrm>
            <a:off x="971551" y="2260121"/>
            <a:ext cx="3262520" cy="36568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9543384-699D-84FC-C8B5-7BDE49BB4478}"/>
              </a:ext>
            </a:extLst>
          </p:cNvPr>
          <p:cNvSpPr>
            <a:spLocks noGrp="1"/>
          </p:cNvSpPr>
          <p:nvPr>
            <p:ph sz="half" idx="2"/>
          </p:nvPr>
        </p:nvSpPr>
        <p:spPr>
          <a:xfrm>
            <a:off x="4909931" y="2260120"/>
            <a:ext cx="3262519" cy="365688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0A49386-AFC8-03DA-4563-07B0A0119B1C}"/>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6" name="Footer Placeholder 5">
            <a:extLst>
              <a:ext uri="{FF2B5EF4-FFF2-40B4-BE49-F238E27FC236}">
                <a16:creationId xmlns:a16="http://schemas.microsoft.com/office/drawing/2014/main" id="{23AED60A-7704-31D9-7D4D-65C635EDF8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6927DA-3B5E-13B8-0BA8-5DCFF001E05E}"/>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2159854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7B55A-280B-BDCB-F966-8578DDE741DC}"/>
              </a:ext>
            </a:extLst>
          </p:cNvPr>
          <p:cNvSpPr>
            <a:spLocks noGrp="1"/>
          </p:cNvSpPr>
          <p:nvPr>
            <p:ph type="title"/>
          </p:nvPr>
        </p:nvSpPr>
        <p:spPr>
          <a:xfrm>
            <a:off x="971550" y="966788"/>
            <a:ext cx="7544991" cy="1051784"/>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0C76EA03-7008-14AB-547B-E66EA4EC968F}"/>
              </a:ext>
            </a:extLst>
          </p:cNvPr>
          <p:cNvSpPr>
            <a:spLocks noGrp="1"/>
          </p:cNvSpPr>
          <p:nvPr>
            <p:ph type="body" idx="1"/>
          </p:nvPr>
        </p:nvSpPr>
        <p:spPr>
          <a:xfrm>
            <a:off x="971551" y="2018582"/>
            <a:ext cx="3262520" cy="544003"/>
          </a:xfrm>
        </p:spPr>
        <p:txBody>
          <a:bodyPr anchor="b"/>
          <a:lstStyle>
            <a:lvl1pPr marL="0" indent="0">
              <a:buNone/>
              <a:defRPr sz="18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D629F56-D2C8-71FE-FA59-002819D51856}"/>
              </a:ext>
            </a:extLst>
          </p:cNvPr>
          <p:cNvSpPr>
            <a:spLocks noGrp="1"/>
          </p:cNvSpPr>
          <p:nvPr>
            <p:ph sz="half" idx="2"/>
          </p:nvPr>
        </p:nvSpPr>
        <p:spPr>
          <a:xfrm>
            <a:off x="971551" y="2774756"/>
            <a:ext cx="3262520" cy="31507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2524D2-CA8D-75F3-D089-C2F0E20D4759}"/>
              </a:ext>
            </a:extLst>
          </p:cNvPr>
          <p:cNvSpPr>
            <a:spLocks noGrp="1"/>
          </p:cNvSpPr>
          <p:nvPr>
            <p:ph type="body" sz="quarter" idx="3"/>
          </p:nvPr>
        </p:nvSpPr>
        <p:spPr>
          <a:xfrm>
            <a:off x="4909929" y="2018582"/>
            <a:ext cx="3262521" cy="544003"/>
          </a:xfrm>
        </p:spPr>
        <p:txBody>
          <a:bodyPr anchor="b"/>
          <a:lstStyle>
            <a:lvl1pPr marL="0" indent="0">
              <a:buNone/>
              <a:defRPr sz="18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E99B0E3-5AE5-0516-27BF-9F246137FE03}"/>
              </a:ext>
            </a:extLst>
          </p:cNvPr>
          <p:cNvSpPr>
            <a:spLocks noGrp="1"/>
          </p:cNvSpPr>
          <p:nvPr>
            <p:ph sz="quarter" idx="4"/>
          </p:nvPr>
        </p:nvSpPr>
        <p:spPr>
          <a:xfrm>
            <a:off x="4909929" y="2774756"/>
            <a:ext cx="3262521" cy="315079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F7B319A7-6048-4735-B2AC-6D6043F1461A}"/>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8" name="Footer Placeholder 7">
            <a:extLst>
              <a:ext uri="{FF2B5EF4-FFF2-40B4-BE49-F238E27FC236}">
                <a16:creationId xmlns:a16="http://schemas.microsoft.com/office/drawing/2014/main" id="{6515F875-F23E-D0D2-9115-CD494FDA00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B4F88F-F488-D9D5-CF99-AA1750AAFC39}"/>
              </a:ext>
            </a:extLst>
          </p:cNvPr>
          <p:cNvSpPr>
            <a:spLocks noGrp="1"/>
          </p:cNvSpPr>
          <p:nvPr>
            <p:ph type="sldNum" sz="quarter" idx="12"/>
          </p:nvPr>
        </p:nvSpPr>
        <p:spPr/>
        <p:txBody>
          <a:bodyPr/>
          <a:lstStyle/>
          <a:p>
            <a:fld id="{1B8B3671-A306-4A69-8480-FA9BE839245D}" type="slidenum">
              <a:rPr lang="en-US" smtClean="0"/>
              <a:t>‹#›</a:t>
            </a:fld>
            <a:endParaRPr lang="en-US"/>
          </a:p>
        </p:txBody>
      </p:sp>
      <p:cxnSp>
        <p:nvCxnSpPr>
          <p:cNvPr id="13" name="Straight Connector 12">
            <a:extLst>
              <a:ext uri="{FF2B5EF4-FFF2-40B4-BE49-F238E27FC236}">
                <a16:creationId xmlns:a16="http://schemas.microsoft.com/office/drawing/2014/main" id="{B5094593-EFC2-EEEF-74CD-BD00F4132A94}"/>
              </a:ext>
            </a:extLst>
          </p:cNvPr>
          <p:cNvCxnSpPr>
            <a:cxnSpLocks/>
          </p:cNvCxnSpPr>
          <p:nvPr/>
        </p:nvCxnSpPr>
        <p:spPr>
          <a:xfrm>
            <a:off x="4993482" y="2625552"/>
            <a:ext cx="317896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F851F6D-436C-FA47-8CD1-2C10E735764A}"/>
              </a:ext>
            </a:extLst>
          </p:cNvPr>
          <p:cNvCxnSpPr>
            <a:cxnSpLocks/>
          </p:cNvCxnSpPr>
          <p:nvPr/>
        </p:nvCxnSpPr>
        <p:spPr>
          <a:xfrm>
            <a:off x="1052763" y="2625552"/>
            <a:ext cx="318130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4008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91B86-9261-4E82-EF65-30F78154E2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3A5E84-E43B-20AE-E80D-47CB0B07BD7B}"/>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4" name="Footer Placeholder 3">
            <a:extLst>
              <a:ext uri="{FF2B5EF4-FFF2-40B4-BE49-F238E27FC236}">
                <a16:creationId xmlns:a16="http://schemas.microsoft.com/office/drawing/2014/main" id="{2AFF5797-14F1-9FEB-247C-0E325AF74D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B5D7AF-1489-8F93-4828-0AE784B8BA8F}"/>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406328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6CAF1C-8901-AE05-E52C-D5B95941055B}"/>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3" name="Footer Placeholder 2">
            <a:extLst>
              <a:ext uri="{FF2B5EF4-FFF2-40B4-BE49-F238E27FC236}">
                <a16:creationId xmlns:a16="http://schemas.microsoft.com/office/drawing/2014/main" id="{E1CD4F90-2973-4FE2-6C2C-5C2AC5C5A8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50414B-A7EC-0C14-EFD2-29C5582CC184}"/>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3935892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378C7-A764-C5E4-A6A4-DC5B1B3537FB}"/>
              </a:ext>
            </a:extLst>
          </p:cNvPr>
          <p:cNvSpPr>
            <a:spLocks noGrp="1"/>
          </p:cNvSpPr>
          <p:nvPr>
            <p:ph type="title"/>
          </p:nvPr>
        </p:nvSpPr>
        <p:spPr>
          <a:xfrm>
            <a:off x="979863" y="1306484"/>
            <a:ext cx="2949178" cy="2122516"/>
          </a:xfrm>
        </p:spPr>
        <p:txBody>
          <a:bodyPr anchor="t">
            <a:normAutofit/>
          </a:bodyPr>
          <a:lstStyle>
            <a:lvl1pPr>
              <a:defRPr sz="1800"/>
            </a:lvl1pPr>
          </a:lstStyle>
          <a:p>
            <a:r>
              <a:rPr lang="en-US" dirty="0"/>
              <a:t>Click to edit Master title style</a:t>
            </a:r>
          </a:p>
        </p:txBody>
      </p:sp>
      <p:sp>
        <p:nvSpPr>
          <p:cNvPr id="3" name="Content Placeholder 2">
            <a:extLst>
              <a:ext uri="{FF2B5EF4-FFF2-40B4-BE49-F238E27FC236}">
                <a16:creationId xmlns:a16="http://schemas.microsoft.com/office/drawing/2014/main" id="{27DFE178-4B5D-413B-6583-AB81E8D04180}"/>
              </a:ext>
            </a:extLst>
          </p:cNvPr>
          <p:cNvSpPr>
            <a:spLocks noGrp="1"/>
          </p:cNvSpPr>
          <p:nvPr>
            <p:ph idx="1"/>
          </p:nvPr>
        </p:nvSpPr>
        <p:spPr>
          <a:xfrm>
            <a:off x="4572000" y="1312027"/>
            <a:ext cx="3857625" cy="4565651"/>
          </a:xfrm>
        </p:spPr>
        <p:txBody>
          <a:bodyPr>
            <a:normAutofit/>
          </a:bodyPr>
          <a:lstStyle>
            <a:lvl1pPr>
              <a:defRPr sz="2100"/>
            </a:lvl1pPr>
            <a:lvl2pPr>
              <a:defRPr sz="1800"/>
            </a:lvl2pPr>
            <a:lvl3pPr>
              <a:defRPr sz="1500"/>
            </a:lvl3pPr>
            <a:lvl4pPr>
              <a:defRPr sz="1350"/>
            </a:lvl4pPr>
            <a:lvl5pPr>
              <a:defRPr sz="1350"/>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DB92F6D-71AB-9630-9DBE-46041C50C79A}"/>
              </a:ext>
            </a:extLst>
          </p:cNvPr>
          <p:cNvSpPr>
            <a:spLocks noGrp="1"/>
          </p:cNvSpPr>
          <p:nvPr>
            <p:ph type="body" sz="half" idx="2"/>
          </p:nvPr>
        </p:nvSpPr>
        <p:spPr>
          <a:xfrm>
            <a:off x="979863" y="3429000"/>
            <a:ext cx="2949178" cy="2133601"/>
          </a:xfrm>
        </p:spPr>
        <p:txBody>
          <a:bodyPr anchor="b">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a:extLst>
              <a:ext uri="{FF2B5EF4-FFF2-40B4-BE49-F238E27FC236}">
                <a16:creationId xmlns:a16="http://schemas.microsoft.com/office/drawing/2014/main" id="{80FEAAD1-C919-6E2E-32D2-E199025FB8F9}"/>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6" name="Footer Placeholder 5">
            <a:extLst>
              <a:ext uri="{FF2B5EF4-FFF2-40B4-BE49-F238E27FC236}">
                <a16:creationId xmlns:a16="http://schemas.microsoft.com/office/drawing/2014/main" id="{5288B5D8-E15B-BE38-2A89-BD0F02E1A0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7ECC26-B78C-4CBD-6883-97E80D3E5165}"/>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3270131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4EAA-30F7-390A-C77C-2E5BD8218BC0}"/>
              </a:ext>
            </a:extLst>
          </p:cNvPr>
          <p:cNvSpPr>
            <a:spLocks noGrp="1"/>
          </p:cNvSpPr>
          <p:nvPr>
            <p:ph type="title"/>
          </p:nvPr>
        </p:nvSpPr>
        <p:spPr>
          <a:xfrm>
            <a:off x="979863" y="1307186"/>
            <a:ext cx="2949178" cy="2121813"/>
          </a:xfrm>
        </p:spPr>
        <p:txBody>
          <a:bodyPr anchor="t">
            <a:normAutofit/>
          </a:bodyPr>
          <a:lstStyle>
            <a:lvl1pPr>
              <a:defRPr sz="1800"/>
            </a:lvl1pPr>
          </a:lstStyle>
          <a:p>
            <a:r>
              <a:rPr lang="en-US" dirty="0"/>
              <a:t>Click to edit Master title style</a:t>
            </a:r>
          </a:p>
        </p:txBody>
      </p:sp>
      <p:sp>
        <p:nvSpPr>
          <p:cNvPr id="3" name="Picture Placeholder 2">
            <a:extLst>
              <a:ext uri="{FF2B5EF4-FFF2-40B4-BE49-F238E27FC236}">
                <a16:creationId xmlns:a16="http://schemas.microsoft.com/office/drawing/2014/main" id="{513A1C34-81AC-D534-67B1-42721228935F}"/>
              </a:ext>
            </a:extLst>
          </p:cNvPr>
          <p:cNvSpPr>
            <a:spLocks noGrp="1"/>
          </p:cNvSpPr>
          <p:nvPr>
            <p:ph type="pic" idx="1"/>
          </p:nvPr>
        </p:nvSpPr>
        <p:spPr>
          <a:xfrm>
            <a:off x="4393276" y="1307186"/>
            <a:ext cx="3779174" cy="4598314"/>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0E1012D-3524-26C6-64C1-8CE6E7A9A29B}"/>
              </a:ext>
            </a:extLst>
          </p:cNvPr>
          <p:cNvSpPr>
            <a:spLocks noGrp="1"/>
          </p:cNvSpPr>
          <p:nvPr>
            <p:ph type="body" sz="half" idx="2"/>
          </p:nvPr>
        </p:nvSpPr>
        <p:spPr>
          <a:xfrm>
            <a:off x="979863" y="3429000"/>
            <a:ext cx="2949178" cy="2133601"/>
          </a:xfrm>
        </p:spPr>
        <p:txBody>
          <a:bodyPr anchor="b">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a:extLst>
              <a:ext uri="{FF2B5EF4-FFF2-40B4-BE49-F238E27FC236}">
                <a16:creationId xmlns:a16="http://schemas.microsoft.com/office/drawing/2014/main" id="{7E8FA6D7-1BE0-F14D-A2F7-4836180BC3B9}"/>
              </a:ext>
            </a:extLst>
          </p:cNvPr>
          <p:cNvSpPr>
            <a:spLocks noGrp="1"/>
          </p:cNvSpPr>
          <p:nvPr>
            <p:ph type="dt" sz="half" idx="10"/>
          </p:nvPr>
        </p:nvSpPr>
        <p:spPr/>
        <p:txBody>
          <a:bodyPr/>
          <a:lstStyle/>
          <a:p>
            <a:fld id="{5DBDDF98-C922-483F-97E9-3E76B0201B42}" type="datetimeFigureOut">
              <a:rPr lang="en-US" smtClean="0"/>
              <a:t>5/4/2024</a:t>
            </a:fld>
            <a:endParaRPr lang="en-US"/>
          </a:p>
        </p:txBody>
      </p:sp>
      <p:sp>
        <p:nvSpPr>
          <p:cNvPr id="6" name="Footer Placeholder 5">
            <a:extLst>
              <a:ext uri="{FF2B5EF4-FFF2-40B4-BE49-F238E27FC236}">
                <a16:creationId xmlns:a16="http://schemas.microsoft.com/office/drawing/2014/main" id="{0556B5AC-3F20-FDC1-D579-7C4C6B4ED0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074ACA-1D54-81FA-70B1-31AB3011B3C6}"/>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3735022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92104-6F24-CD50-F55E-22A55084DDC9}"/>
              </a:ext>
            </a:extLst>
          </p:cNvPr>
          <p:cNvSpPr>
            <a:spLocks noGrp="1"/>
          </p:cNvSpPr>
          <p:nvPr>
            <p:ph type="title"/>
          </p:nvPr>
        </p:nvSpPr>
        <p:spPr>
          <a:xfrm>
            <a:off x="971550" y="842964"/>
            <a:ext cx="7200900" cy="130968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D1059CB-D00E-398D-E4D9-59792FC40A4C}"/>
              </a:ext>
            </a:extLst>
          </p:cNvPr>
          <p:cNvSpPr>
            <a:spLocks noGrp="1"/>
          </p:cNvSpPr>
          <p:nvPr>
            <p:ph type="body" idx="1"/>
          </p:nvPr>
        </p:nvSpPr>
        <p:spPr>
          <a:xfrm>
            <a:off x="971550" y="2262188"/>
            <a:ext cx="7200900" cy="36433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8DFBC38-D897-7CBE-AC89-A95A2222D7C8}"/>
              </a:ext>
            </a:extLst>
          </p:cNvPr>
          <p:cNvSpPr>
            <a:spLocks noGrp="1"/>
          </p:cNvSpPr>
          <p:nvPr>
            <p:ph type="dt" sz="half" idx="2"/>
          </p:nvPr>
        </p:nvSpPr>
        <p:spPr>
          <a:xfrm>
            <a:off x="635795" y="6199189"/>
            <a:ext cx="2057400" cy="365125"/>
          </a:xfrm>
          <a:prstGeom prst="rect">
            <a:avLst/>
          </a:prstGeom>
        </p:spPr>
        <p:txBody>
          <a:bodyPr vert="horz" lIns="91440" tIns="45720" rIns="91440" bIns="45720" rtlCol="0" anchor="ctr"/>
          <a:lstStyle>
            <a:lvl1pPr algn="l">
              <a:defRPr sz="788">
                <a:solidFill>
                  <a:schemeClr val="tx1"/>
                </a:solidFill>
                <a:latin typeface="+mj-lt"/>
              </a:defRPr>
            </a:lvl1pPr>
          </a:lstStyle>
          <a:p>
            <a:fld id="{5DBDDF98-C922-483F-97E9-3E76B0201B42}" type="datetimeFigureOut">
              <a:rPr lang="en-US" smtClean="0"/>
              <a:pPr/>
              <a:t>5/4/2024</a:t>
            </a:fld>
            <a:endParaRPr lang="en-US"/>
          </a:p>
        </p:txBody>
      </p:sp>
      <p:sp>
        <p:nvSpPr>
          <p:cNvPr id="5" name="Footer Placeholder 4">
            <a:extLst>
              <a:ext uri="{FF2B5EF4-FFF2-40B4-BE49-F238E27FC236}">
                <a16:creationId xmlns:a16="http://schemas.microsoft.com/office/drawing/2014/main" id="{E6728008-2A03-D518-4A75-30816EB0D198}"/>
              </a:ext>
            </a:extLst>
          </p:cNvPr>
          <p:cNvSpPr>
            <a:spLocks noGrp="1"/>
          </p:cNvSpPr>
          <p:nvPr>
            <p:ph type="ftr" sz="quarter" idx="3"/>
          </p:nvPr>
        </p:nvSpPr>
        <p:spPr>
          <a:xfrm>
            <a:off x="5464969" y="6199189"/>
            <a:ext cx="2557463" cy="365125"/>
          </a:xfrm>
          <a:prstGeom prst="rect">
            <a:avLst/>
          </a:prstGeom>
        </p:spPr>
        <p:txBody>
          <a:bodyPr vert="horz" lIns="91440" tIns="45720" rIns="91440" bIns="45720" rtlCol="0" anchor="ctr"/>
          <a:lstStyle>
            <a:lvl1pPr algn="r">
              <a:defRPr sz="788">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F3691D49-2BD8-1C36-B43A-CF2F9177769B}"/>
              </a:ext>
            </a:extLst>
          </p:cNvPr>
          <p:cNvSpPr>
            <a:spLocks noGrp="1"/>
          </p:cNvSpPr>
          <p:nvPr>
            <p:ph type="sldNum" sz="quarter" idx="4"/>
          </p:nvPr>
        </p:nvSpPr>
        <p:spPr>
          <a:xfrm>
            <a:off x="8046081" y="6199189"/>
            <a:ext cx="464344" cy="365125"/>
          </a:xfrm>
          <a:prstGeom prst="rect">
            <a:avLst/>
          </a:prstGeom>
        </p:spPr>
        <p:txBody>
          <a:bodyPr vert="horz" lIns="91440" tIns="45720" rIns="91440" bIns="45720" rtlCol="0" anchor="ctr"/>
          <a:lstStyle>
            <a:lvl1pPr algn="r">
              <a:defRPr sz="788">
                <a:solidFill>
                  <a:schemeClr val="tx1"/>
                </a:solidFill>
                <a:latin typeface="+mj-lt"/>
              </a:defRPr>
            </a:lvl1pPr>
          </a:lstStyle>
          <a:p>
            <a:fld id="{1B8B3671-A306-4A69-8480-FA9BE839245D}" type="slidenum">
              <a:rPr lang="en-US" smtClean="0"/>
              <a:pPr/>
              <a:t>‹#›</a:t>
            </a:fld>
            <a:endParaRPr lang="en-US"/>
          </a:p>
        </p:txBody>
      </p:sp>
    </p:spTree>
    <p:extLst>
      <p:ext uri="{BB962C8B-B14F-4D97-AF65-F5344CB8AC3E}">
        <p14:creationId xmlns:p14="http://schemas.microsoft.com/office/powerpoint/2010/main" val="1421391935"/>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Lst>
  <p:txStyles>
    <p:titleStyle>
      <a:lvl1pPr algn="l" defTabSz="685800" rtl="0" eaLnBrk="1" latinLnBrk="0" hangingPunct="1">
        <a:lnSpc>
          <a:spcPct val="120000"/>
        </a:lnSpc>
        <a:spcBef>
          <a:spcPct val="0"/>
        </a:spcBef>
        <a:buNone/>
        <a:defRPr sz="2100" kern="1200" cap="all" spc="375" baseline="0">
          <a:solidFill>
            <a:schemeClr val="tx1"/>
          </a:solidFill>
          <a:latin typeface="+mj-lt"/>
          <a:ea typeface="+mj-ea"/>
          <a:cs typeface="+mj-cs"/>
        </a:defRPr>
      </a:lvl1pPr>
    </p:titleStyle>
    <p:bodyStyle>
      <a:lvl1pPr marL="171450" indent="-171450" algn="l" defTabSz="685800" rtl="0" eaLnBrk="1" latinLnBrk="0" hangingPunct="1">
        <a:lnSpc>
          <a:spcPct val="120000"/>
        </a:lnSpc>
        <a:spcBef>
          <a:spcPts val="750"/>
        </a:spcBef>
        <a:buFont typeface="Arial" panose="020B0604020202020204" pitchFamily="34" charset="0"/>
        <a:buChar char="•"/>
        <a:defRPr sz="1350" kern="1200">
          <a:solidFill>
            <a:schemeClr val="tx1"/>
          </a:solidFill>
          <a:latin typeface="+mn-lt"/>
          <a:ea typeface="+mn-ea"/>
          <a:cs typeface="+mn-cs"/>
        </a:defRPr>
      </a:lvl1pPr>
      <a:lvl2pPr marL="356616" indent="-171450" algn="l" defTabSz="685800" rtl="0" eaLnBrk="1" latinLnBrk="0" hangingPunct="1">
        <a:lnSpc>
          <a:spcPct val="120000"/>
        </a:lnSpc>
        <a:spcBef>
          <a:spcPts val="375"/>
        </a:spcBef>
        <a:buFont typeface="Arial" panose="020B0604020202020204" pitchFamily="34" charset="0"/>
        <a:buChar char="•"/>
        <a:defRPr sz="1200" kern="1200">
          <a:solidFill>
            <a:schemeClr val="tx1"/>
          </a:solidFill>
          <a:latin typeface="+mn-lt"/>
          <a:ea typeface="+mn-ea"/>
          <a:cs typeface="+mn-cs"/>
        </a:defRPr>
      </a:lvl2pPr>
      <a:lvl3pPr marL="521208" indent="-171450" algn="l" defTabSz="685800" rtl="0" eaLnBrk="1" latinLnBrk="0" hangingPunct="1">
        <a:lnSpc>
          <a:spcPct val="120000"/>
        </a:lnSpc>
        <a:spcBef>
          <a:spcPts val="375"/>
        </a:spcBef>
        <a:buFont typeface="Arial" panose="020B0604020202020204" pitchFamily="34" charset="0"/>
        <a:buChar char="•"/>
        <a:defRPr sz="1050" kern="1200">
          <a:solidFill>
            <a:schemeClr val="tx1"/>
          </a:solidFill>
          <a:latin typeface="+mn-lt"/>
          <a:ea typeface="+mn-ea"/>
          <a:cs typeface="+mn-cs"/>
        </a:defRPr>
      </a:lvl3pPr>
      <a:lvl4pPr marL="685800" indent="-171450" algn="l" defTabSz="685800" rtl="0" eaLnBrk="1" latinLnBrk="0" hangingPunct="1">
        <a:lnSpc>
          <a:spcPct val="120000"/>
        </a:lnSpc>
        <a:spcBef>
          <a:spcPts val="375"/>
        </a:spcBef>
        <a:buFont typeface="Arial" panose="020B0604020202020204" pitchFamily="34" charset="0"/>
        <a:buChar char="•"/>
        <a:defRPr sz="900" kern="1200">
          <a:solidFill>
            <a:schemeClr val="tx1"/>
          </a:solidFill>
          <a:latin typeface="+mn-lt"/>
          <a:ea typeface="+mn-ea"/>
          <a:cs typeface="+mn-cs"/>
        </a:defRPr>
      </a:lvl4pPr>
      <a:lvl5pPr marL="864108" indent="-171450" algn="l" defTabSz="685800" rtl="0" eaLnBrk="1" latinLnBrk="0" hangingPunct="1">
        <a:lnSpc>
          <a:spcPct val="120000"/>
        </a:lnSpc>
        <a:spcBef>
          <a:spcPts val="375"/>
        </a:spcBef>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069" name="Title 1">
            <a:extLst>
              <a:ext uri="{FF2B5EF4-FFF2-40B4-BE49-F238E27FC236}">
                <a16:creationId xmlns:a16="http://schemas.microsoft.com/office/drawing/2014/main" id="{C3593A3F-E735-77A3-8300-AE62B0AFBF9A}"/>
              </a:ext>
            </a:extLst>
          </p:cNvPr>
          <p:cNvSpPr>
            <a:spLocks noGrp="1"/>
          </p:cNvSpPr>
          <p:nvPr>
            <p:ph type="ctrTitle"/>
          </p:nvPr>
        </p:nvSpPr>
        <p:spPr>
          <a:xfrm>
            <a:off x="147577" y="715578"/>
            <a:ext cx="4345841" cy="2554995"/>
          </a:xfrm>
        </p:spPr>
        <p:txBody>
          <a:bodyPr vert="horz" lIns="91440" tIns="68580" rIns="91440" bIns="68580" rtlCol="0" anchor="b">
            <a:spAutoFit/>
          </a:bodyPr>
          <a:lstStyle/>
          <a:p>
            <a:pPr algn="ctr"/>
            <a:r>
              <a:rPr lang="en-US" sz="4500" b="1" dirty="0">
                <a:latin typeface="Cambria" panose="02040503050406030204" pitchFamily="18" charset="0"/>
                <a:ea typeface="Cambria" panose="02040503050406030204" pitchFamily="18" charset="0"/>
              </a:rPr>
              <a:t>THE CHRISTMAS TREE</a:t>
            </a:r>
          </a:p>
        </p:txBody>
      </p:sp>
      <p:sp useBgFill="1">
        <p:nvSpPr>
          <p:cNvPr id="2070" name="Subtitle 2">
            <a:extLst>
              <a:ext uri="{FF2B5EF4-FFF2-40B4-BE49-F238E27FC236}">
                <a16:creationId xmlns:a16="http://schemas.microsoft.com/office/drawing/2014/main" id="{8C9CBC84-F0D5-F7BE-6145-63C8057F4DF8}"/>
              </a:ext>
            </a:extLst>
          </p:cNvPr>
          <p:cNvSpPr>
            <a:spLocks noGrp="1"/>
          </p:cNvSpPr>
          <p:nvPr>
            <p:ph type="subTitle" idx="1"/>
          </p:nvPr>
        </p:nvSpPr>
        <p:spPr>
          <a:xfrm>
            <a:off x="147577" y="3429001"/>
            <a:ext cx="4345841" cy="2492029"/>
          </a:xfrm>
        </p:spPr>
        <p:txBody>
          <a:bodyPr vert="horz" lIns="91440" tIns="68580" rIns="91440" bIns="68580" rtlCol="0" anchor="t">
            <a:spAutoFit/>
          </a:bodyPr>
          <a:lstStyle/>
          <a:p>
            <a:pPr>
              <a:lnSpc>
                <a:spcPct val="107000"/>
              </a:lnSpc>
              <a:spcBef>
                <a:spcPts val="0"/>
              </a:spcBef>
              <a:spcAft>
                <a:spcPts val="600"/>
              </a:spcAft>
            </a:pPr>
            <a:r>
              <a:rPr lang="en-US" sz="2400" b="1" u="sng" kern="100" dirty="0">
                <a:latin typeface="Calibri" panose="020F0502020204030204" pitchFamily="34" charset="0"/>
                <a:ea typeface="Calibri" panose="020F0502020204030204" pitchFamily="34" charset="0"/>
                <a:cs typeface="Times New Roman" panose="02020603050405020304" pitchFamily="18" charset="0"/>
              </a:rPr>
              <a:t>Jeremiah 10:2</a:t>
            </a:r>
            <a:r>
              <a:rPr lang="en-US" sz="2400" b="1" kern="100" dirty="0">
                <a:latin typeface="Calibri" panose="020F0502020204030204" pitchFamily="34" charset="0"/>
                <a:ea typeface="Calibri" panose="020F0502020204030204" pitchFamily="34" charset="0"/>
                <a:cs typeface="Times New Roman" panose="02020603050405020304" pitchFamily="18" charset="0"/>
              </a:rPr>
              <a:t>, “thus saith Jehovah,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Learn not the way of the nations</a:t>
            </a:r>
            <a:r>
              <a:rPr lang="en-US" sz="2400" b="1" kern="100" dirty="0">
                <a:latin typeface="Calibri" panose="020F0502020204030204" pitchFamily="34" charset="0"/>
                <a:ea typeface="Calibri" panose="020F0502020204030204" pitchFamily="34" charset="0"/>
                <a:cs typeface="Times New Roman" panose="02020603050405020304" pitchFamily="18" charset="0"/>
              </a:rPr>
              <a:t>, and be not dismayed at the signs of heaven; for the nations are dismayed at them.”</a:t>
            </a:r>
          </a:p>
        </p:txBody>
      </p:sp>
      <p:pic>
        <p:nvPicPr>
          <p:cNvPr id="2054" name="Picture 6" descr="30+ Silver And White Christmas Trees – DECOOMO">
            <a:extLst>
              <a:ext uri="{FF2B5EF4-FFF2-40B4-BE49-F238E27FC236}">
                <a16:creationId xmlns:a16="http://schemas.microsoft.com/office/drawing/2014/main" id="{D0828152-175A-E0CE-694B-DE3E2B3D5BDD}"/>
              </a:ext>
            </a:extLst>
          </p:cNvPr>
          <p:cNvPicPr>
            <a:picLocks noGrp="1" noChangeAspect="1" noChangeArrowheads="1"/>
          </p:cNvPicPr>
          <p:nvPr>
            <p:ph idx="4294967295"/>
          </p:nvPr>
        </p:nvPicPr>
        <p:blipFill rotWithShape="1">
          <a:blip r:embed="rId2">
            <a:extLst>
              <a:ext uri="{28A0092B-C50C-407E-A947-70E740481C1C}">
                <a14:useLocalDpi xmlns:a14="http://schemas.microsoft.com/office/drawing/2010/main" val="0"/>
              </a:ext>
            </a:extLst>
          </a:blip>
          <a:srcRect t="1710" r="-1" b="-1"/>
          <a:stretch/>
        </p:blipFill>
        <p:spPr bwMode="auto">
          <a:xfrm>
            <a:off x="4650582" y="243069"/>
            <a:ext cx="4345841" cy="6180880"/>
          </a:xfrm>
          <a:prstGeom prst="rect">
            <a:avLst/>
          </a:prstGeom>
          <a:solidFill>
            <a:srgbClr val="FFFFFF"/>
          </a:solidFill>
        </p:spPr>
      </p:pic>
      <p:sp>
        <p:nvSpPr>
          <p:cNvPr id="2072" name="Footer Placeholder 4">
            <a:extLst>
              <a:ext uri="{FF2B5EF4-FFF2-40B4-BE49-F238E27FC236}">
                <a16:creationId xmlns:a16="http://schemas.microsoft.com/office/drawing/2014/main" id="{22AAAFF2-72FA-E450-DFB2-9E76164A6CAC}"/>
              </a:ext>
            </a:extLst>
          </p:cNvPr>
          <p:cNvSpPr>
            <a:spLocks noGrp="1"/>
          </p:cNvSpPr>
          <p:nvPr>
            <p:ph type="ftr" sz="quarter" idx="11"/>
          </p:nvPr>
        </p:nvSpPr>
        <p:spPr>
          <a:xfrm>
            <a:off x="5464969" y="5506641"/>
            <a:ext cx="2557463" cy="273844"/>
          </a:xfrm>
        </p:spPr>
        <p:txBody>
          <a:bodyPr/>
          <a:lstStyle/>
          <a:p>
            <a:pPr>
              <a:spcAft>
                <a:spcPts val="450"/>
              </a:spcAft>
            </a:pPr>
            <a:r>
              <a:rPr lang="en-US">
                <a:solidFill>
                  <a:srgbClr val="FFFFFF"/>
                </a:solidFill>
                <a:effectLst>
                  <a:outerShdw blurRad="38100" dist="38100" dir="2700000" algn="tl">
                    <a:srgbClr val="000000">
                      <a:alpha val="43137"/>
                    </a:srgbClr>
                  </a:outerShdw>
                </a:effectLst>
              </a:rPr>
              <a:t>Sample Footer Text</a:t>
            </a:r>
          </a:p>
        </p:txBody>
      </p:sp>
      <p:sp>
        <p:nvSpPr>
          <p:cNvPr id="2073" name="Slide Number Placeholder 5">
            <a:extLst>
              <a:ext uri="{FF2B5EF4-FFF2-40B4-BE49-F238E27FC236}">
                <a16:creationId xmlns:a16="http://schemas.microsoft.com/office/drawing/2014/main" id="{EF4883EF-396E-8A71-8D20-6054ED844BBC}"/>
              </a:ext>
            </a:extLst>
          </p:cNvPr>
          <p:cNvSpPr>
            <a:spLocks noGrp="1"/>
          </p:cNvSpPr>
          <p:nvPr>
            <p:ph type="sldNum" sz="quarter" idx="12"/>
          </p:nvPr>
        </p:nvSpPr>
        <p:spPr>
          <a:xfrm>
            <a:off x="8046081" y="5506641"/>
            <a:ext cx="464344" cy="273844"/>
          </a:xfrm>
        </p:spPr>
        <p:txBody>
          <a:bodyPr/>
          <a:lstStyle/>
          <a:p>
            <a:pPr>
              <a:spcAft>
                <a:spcPts val="450"/>
              </a:spcAft>
            </a:pPr>
            <a:fld id="{1437450A-6C25-4B4D-B27D-E1E9B2CE4682}" type="slidenum">
              <a:rPr lang="en-US" smtClean="0">
                <a:solidFill>
                  <a:srgbClr val="FFFFFF"/>
                </a:solidFill>
                <a:effectLst>
                  <a:outerShdw blurRad="38100" dist="38100" dir="2700000" algn="tl">
                    <a:srgbClr val="000000">
                      <a:alpha val="43137"/>
                    </a:srgbClr>
                  </a:outerShdw>
                </a:effectLst>
              </a:rPr>
              <a:pPr>
                <a:spcAft>
                  <a:spcPts val="450"/>
                </a:spcAft>
              </a:pPr>
              <a:t>1</a:t>
            </a:fld>
            <a:endParaRPr lang="en-US">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06544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7C17B-89B2-434C-6B87-2FE175691822}"/>
              </a:ext>
            </a:extLst>
          </p:cNvPr>
          <p:cNvSpPr>
            <a:spLocks noGrp="1"/>
          </p:cNvSpPr>
          <p:nvPr>
            <p:ph type="title"/>
          </p:nvPr>
        </p:nvSpPr>
        <p:spPr>
          <a:xfrm>
            <a:off x="138896" y="245732"/>
            <a:ext cx="8831482" cy="781752"/>
          </a:xfrm>
        </p:spPr>
        <p:txBody>
          <a:bodyPr>
            <a:spAutoFit/>
          </a:bodyPr>
          <a:lstStyle/>
          <a:p>
            <a:pPr algn="ctr"/>
            <a:r>
              <a:rPr lang="en-US" sz="4000" b="1" dirty="0">
                <a:latin typeface="Calibri" panose="020F0502020204030204" pitchFamily="34" charset="0"/>
                <a:cs typeface="Calibri" panose="020F0502020204030204" pitchFamily="34" charset="0"/>
              </a:rPr>
              <a:t>WE ARE NOT OF THIS WORLD</a:t>
            </a:r>
          </a:p>
        </p:txBody>
      </p:sp>
      <p:sp>
        <p:nvSpPr>
          <p:cNvPr id="3" name="Content Placeholder 2">
            <a:extLst>
              <a:ext uri="{FF2B5EF4-FFF2-40B4-BE49-F238E27FC236}">
                <a16:creationId xmlns:a16="http://schemas.microsoft.com/office/drawing/2014/main" id="{3312FF37-0C21-789C-1F3A-DCA6AFB5E16C}"/>
              </a:ext>
            </a:extLst>
          </p:cNvPr>
          <p:cNvSpPr>
            <a:spLocks noGrp="1"/>
          </p:cNvSpPr>
          <p:nvPr>
            <p:ph idx="1"/>
          </p:nvPr>
        </p:nvSpPr>
        <p:spPr>
          <a:xfrm>
            <a:off x="138896" y="1111169"/>
            <a:ext cx="8831483" cy="5504199"/>
          </a:xfrm>
        </p:spPr>
        <p:txBody>
          <a:bodyPr>
            <a:spAutoFit/>
          </a:bodyPr>
          <a:lstStyle/>
          <a:p>
            <a:pPr marL="0">
              <a:lnSpc>
                <a:spcPct val="107000"/>
              </a:lnSpc>
              <a:spcBef>
                <a:spcPts val="0"/>
              </a:spcBef>
              <a:spcAft>
                <a:spcPts val="600"/>
              </a:spcAft>
            </a:pPr>
            <a:r>
              <a:rPr lang="en-US" sz="3000" b="1" u="sng" kern="100" dirty="0">
                <a:latin typeface="Calibri" panose="020F0502020204030204" pitchFamily="34" charset="0"/>
                <a:ea typeface="Calibri" panose="020F0502020204030204" pitchFamily="34" charset="0"/>
                <a:cs typeface="Times New Roman" panose="02020603050405020304" pitchFamily="18" charset="0"/>
              </a:rPr>
              <a:t>1 John 2:15-18</a:t>
            </a:r>
            <a:r>
              <a:rPr lang="en-US" sz="3000" b="1" kern="100" dirty="0">
                <a:latin typeface="Calibri" panose="020F0502020204030204" pitchFamily="34" charset="0"/>
                <a:ea typeface="Calibri" panose="020F0502020204030204" pitchFamily="34" charset="0"/>
                <a:cs typeface="Times New Roman" panose="02020603050405020304" pitchFamily="18" charset="0"/>
              </a:rPr>
              <a:t>, “15 Love not the world, neither the things that are in the world. If any man love the world, the love of the Father is not in him. 16 For all that is in the world, the lust of the flesh, and the lust of the eyes, and the pride of life, is not of the Father, but is of the world. 17 And the world passeth away, and the lust thereof: but he that doeth the will of God abideth for ever. 18 Little children, it is the last time: and as ye have heard that antichrist shall come, even now are there many antichrists; whereby we know that it is the last time.”</a:t>
            </a:r>
          </a:p>
        </p:txBody>
      </p:sp>
    </p:spTree>
    <p:extLst>
      <p:ext uri="{BB962C8B-B14F-4D97-AF65-F5344CB8AC3E}">
        <p14:creationId xmlns:p14="http://schemas.microsoft.com/office/powerpoint/2010/main" val="244783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oca Cola Santa Claus Wallpaper for 2560x1600">
            <a:extLst>
              <a:ext uri="{FF2B5EF4-FFF2-40B4-BE49-F238E27FC236}">
                <a16:creationId xmlns:a16="http://schemas.microsoft.com/office/drawing/2014/main" id="{517FA748-8758-8848-FAA8-7E81B2306E5C}"/>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21068" b="8619"/>
          <a:stretch/>
        </p:blipFill>
        <p:spPr bwMode="auto">
          <a:xfrm>
            <a:off x="15" y="115747"/>
            <a:ext cx="9143985" cy="63776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9B74904-96CA-C48E-6B66-9373BB6A88ED}"/>
              </a:ext>
            </a:extLst>
          </p:cNvPr>
          <p:cNvSpPr>
            <a:spLocks noGrp="1"/>
          </p:cNvSpPr>
          <p:nvPr>
            <p:ph type="title"/>
          </p:nvPr>
        </p:nvSpPr>
        <p:spPr>
          <a:xfrm>
            <a:off x="3194613" y="1225833"/>
            <a:ext cx="5824959" cy="2203167"/>
          </a:xfrm>
        </p:spPr>
        <p:txBody>
          <a:bodyPr vert="horz" lIns="68580" tIns="34290" rIns="68580" bIns="34290" rtlCol="0" anchor="b">
            <a:spAutoFit/>
          </a:bodyPr>
          <a:lstStyle/>
          <a:p>
            <a:pPr algn="ctr"/>
            <a:r>
              <a:rPr lang="en-US" sz="6000" b="1" spc="-113" dirty="0">
                <a:solidFill>
                  <a:schemeClr val="bg2"/>
                </a:solidFill>
              </a:rPr>
              <a:t>COMMERCIAL DRIVEN</a:t>
            </a:r>
          </a:p>
        </p:txBody>
      </p:sp>
    </p:spTree>
    <p:extLst>
      <p:ext uri="{BB962C8B-B14F-4D97-AF65-F5344CB8AC3E}">
        <p14:creationId xmlns:p14="http://schemas.microsoft.com/office/powerpoint/2010/main" val="3068205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40DFC-9524-F1B9-826A-6B4A216878EB}"/>
              </a:ext>
            </a:extLst>
          </p:cNvPr>
          <p:cNvSpPr>
            <a:spLocks noGrp="1"/>
          </p:cNvSpPr>
          <p:nvPr>
            <p:ph type="title"/>
          </p:nvPr>
        </p:nvSpPr>
        <p:spPr>
          <a:xfrm>
            <a:off x="138897" y="437771"/>
            <a:ext cx="8854273" cy="1520416"/>
          </a:xfrm>
        </p:spPr>
        <p:txBody>
          <a:bodyPr wrap="square">
            <a:spAutoFit/>
          </a:bodyPr>
          <a:lstStyle/>
          <a:p>
            <a:pPr algn="ctr"/>
            <a:r>
              <a:rPr lang="en-US" sz="4000" b="1" dirty="0">
                <a:latin typeface="Calibri" panose="020F0502020204030204" pitchFamily="34" charset="0"/>
                <a:ea typeface="Cambria" panose="02040503050406030204" pitchFamily="18" charset="0"/>
                <a:cs typeface="Calibri" panose="020F0502020204030204" pitchFamily="34" charset="0"/>
              </a:rPr>
              <a:t>ALL OF THESE RELIGIONS CELEBRATE DECEMBER 25th </a:t>
            </a:r>
          </a:p>
        </p:txBody>
      </p:sp>
      <p:sp>
        <p:nvSpPr>
          <p:cNvPr id="3" name="Content Placeholder 2">
            <a:extLst>
              <a:ext uri="{FF2B5EF4-FFF2-40B4-BE49-F238E27FC236}">
                <a16:creationId xmlns:a16="http://schemas.microsoft.com/office/drawing/2014/main" id="{902F843E-3881-6B6E-2DFE-258C5D30FE66}"/>
              </a:ext>
            </a:extLst>
          </p:cNvPr>
          <p:cNvSpPr>
            <a:spLocks noGrp="1"/>
          </p:cNvSpPr>
          <p:nvPr>
            <p:ph idx="1"/>
          </p:nvPr>
        </p:nvSpPr>
        <p:spPr>
          <a:xfrm>
            <a:off x="78129" y="2071869"/>
            <a:ext cx="8611565" cy="1948034"/>
          </a:xfrm>
        </p:spPr>
        <p:txBody>
          <a:bodyPr>
            <a:spAutoFit/>
          </a:bodyPr>
          <a:lstStyle/>
          <a:p>
            <a:pPr marL="0">
              <a:lnSpc>
                <a:spcPct val="107000"/>
              </a:lnSpc>
              <a:spcBef>
                <a:spcPts val="0"/>
              </a:spcBef>
              <a:spcAft>
                <a:spcPts val="600"/>
              </a:spcAft>
            </a:pPr>
            <a:r>
              <a:rPr lang="en-US" sz="1500" b="1" kern="100" dirty="0">
                <a:latin typeface="Calibri" panose="020F0502020204030204" pitchFamily="34" charset="0"/>
                <a:ea typeface="Calibri" panose="020F0502020204030204" pitchFamily="34" charset="0"/>
                <a:cs typeface="Times New Roman" panose="02020603050405020304" pitchFamily="18" charset="0"/>
              </a:rPr>
              <a:t>Hermes		Buddha		Krishna		Horus		Hercules		Adonis</a:t>
            </a:r>
          </a:p>
          <a:p>
            <a:pPr marL="0">
              <a:lnSpc>
                <a:spcPct val="107000"/>
              </a:lnSpc>
              <a:spcBef>
                <a:spcPts val="0"/>
              </a:spcBef>
              <a:spcAft>
                <a:spcPts val="600"/>
              </a:spcAft>
            </a:pPr>
            <a:r>
              <a:rPr lang="en-US" sz="1500" b="1" kern="100" dirty="0">
                <a:latin typeface="Calibri" panose="020F0502020204030204" pitchFamily="34" charset="0"/>
                <a:ea typeface="Calibri" panose="020F0502020204030204" pitchFamily="34" charset="0"/>
                <a:cs typeface="Times New Roman" panose="02020603050405020304" pitchFamily="18" charset="0"/>
              </a:rPr>
              <a:t>Greece		Nepal		India		Egypt		Greece		Phoenicia</a:t>
            </a:r>
          </a:p>
          <a:p>
            <a:pPr marL="0" indent="0">
              <a:lnSpc>
                <a:spcPct val="107000"/>
              </a:lnSpc>
              <a:spcBef>
                <a:spcPts val="0"/>
              </a:spcBef>
              <a:spcAft>
                <a:spcPts val="600"/>
              </a:spcAft>
              <a:buNone/>
            </a:pPr>
            <a:endParaRPr lang="en-US" sz="1500" b="1"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1500" b="1" kern="100" dirty="0">
              <a:latin typeface="Calibri" panose="020F0502020204030204" pitchFamily="34" charset="0"/>
              <a:ea typeface="Calibri" panose="020F0502020204030204" pitchFamily="34" charset="0"/>
              <a:cs typeface="Times New Roman" panose="02020603050405020304" pitchFamily="18" charset="0"/>
            </a:endParaRPr>
          </a:p>
          <a:p>
            <a:pPr marL="0">
              <a:lnSpc>
                <a:spcPct val="107000"/>
              </a:lnSpc>
              <a:spcBef>
                <a:spcPts val="0"/>
              </a:spcBef>
              <a:spcAft>
                <a:spcPts val="600"/>
              </a:spcAft>
            </a:pPr>
            <a:r>
              <a:rPr lang="en-US" sz="1500" b="1" kern="100" dirty="0">
                <a:latin typeface="Calibri" panose="020F0502020204030204" pitchFamily="34" charset="0"/>
                <a:ea typeface="Calibri" panose="020F0502020204030204" pitchFamily="34" charset="0"/>
                <a:cs typeface="Times New Roman" panose="02020603050405020304" pitchFamily="18" charset="0"/>
              </a:rPr>
              <a:t>Dionysus		Zarathustra	Jesus		Mithras		Tammuz		MORE &amp;</a:t>
            </a:r>
          </a:p>
          <a:p>
            <a:pPr marL="0">
              <a:lnSpc>
                <a:spcPct val="107000"/>
              </a:lnSpc>
              <a:spcBef>
                <a:spcPts val="0"/>
              </a:spcBef>
              <a:spcAft>
                <a:spcPts val="600"/>
              </a:spcAft>
            </a:pPr>
            <a:r>
              <a:rPr lang="en-US" sz="1500" b="1" kern="100" dirty="0">
                <a:latin typeface="Calibri" panose="020F0502020204030204" pitchFamily="34" charset="0"/>
                <a:ea typeface="Calibri" panose="020F0502020204030204" pitchFamily="34" charset="0"/>
                <a:cs typeface="Times New Roman" panose="02020603050405020304" pitchFamily="18" charset="0"/>
              </a:rPr>
              <a:t>Greek			Greece		Rome		Persia		Babylon		MORE</a:t>
            </a:r>
          </a:p>
        </p:txBody>
      </p:sp>
    </p:spTree>
    <p:extLst>
      <p:ext uri="{BB962C8B-B14F-4D97-AF65-F5344CB8AC3E}">
        <p14:creationId xmlns:p14="http://schemas.microsoft.com/office/powerpoint/2010/main" val="3066251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40DFC-9524-F1B9-826A-6B4A216878EB}"/>
              </a:ext>
            </a:extLst>
          </p:cNvPr>
          <p:cNvSpPr>
            <a:spLocks noGrp="1"/>
          </p:cNvSpPr>
          <p:nvPr>
            <p:ph type="title"/>
          </p:nvPr>
        </p:nvSpPr>
        <p:spPr>
          <a:xfrm>
            <a:off x="423862" y="511351"/>
            <a:ext cx="8326599" cy="1396408"/>
          </a:xfrm>
        </p:spPr>
        <p:txBody>
          <a:bodyPr>
            <a:spAutoFit/>
          </a:bodyPr>
          <a:lstStyle/>
          <a:p>
            <a:pPr algn="ctr">
              <a:lnSpc>
                <a:spcPct val="107000"/>
              </a:lnSpc>
              <a:spcBef>
                <a:spcPts val="0"/>
              </a:spcBef>
              <a:spcAft>
                <a:spcPts val="600"/>
              </a:spcAft>
            </a:pPr>
            <a:r>
              <a:rPr lang="en-US" sz="4050" b="1" kern="100" dirty="0">
                <a:solidFill>
                  <a:srgbClr val="111111"/>
                </a:solidFill>
                <a:latin typeface="Calibri" panose="020F0502020204030204" pitchFamily="34" charset="0"/>
                <a:ea typeface="Calibri" panose="020F0502020204030204" pitchFamily="34" charset="0"/>
                <a:cs typeface="Calibri" panose="020F0502020204030204" pitchFamily="34" charset="0"/>
              </a:rPr>
              <a:t>(Semiramis) </a:t>
            </a:r>
            <a:r>
              <a:rPr lang="en-US" sz="4050" b="1" kern="100" dirty="0">
                <a:latin typeface="Calibri" panose="020F0502020204030204" pitchFamily="34" charset="0"/>
                <a:ea typeface="Calibri" panose="020F0502020204030204" pitchFamily="34" charset="0"/>
                <a:cs typeface="Calibri" panose="020F0502020204030204" pitchFamily="34" charset="0"/>
              </a:rPr>
              <a:t>Nimrod’s Mother and WIFE</a:t>
            </a:r>
          </a:p>
        </p:txBody>
      </p:sp>
      <p:sp>
        <p:nvSpPr>
          <p:cNvPr id="3" name="Content Placeholder 2">
            <a:extLst>
              <a:ext uri="{FF2B5EF4-FFF2-40B4-BE49-F238E27FC236}">
                <a16:creationId xmlns:a16="http://schemas.microsoft.com/office/drawing/2014/main" id="{902F843E-3881-6B6E-2DFE-258C5D30FE66}"/>
              </a:ext>
            </a:extLst>
          </p:cNvPr>
          <p:cNvSpPr>
            <a:spLocks noGrp="1"/>
          </p:cNvSpPr>
          <p:nvPr>
            <p:ph idx="1"/>
          </p:nvPr>
        </p:nvSpPr>
        <p:spPr>
          <a:xfrm>
            <a:off x="247815" y="2013996"/>
            <a:ext cx="8611565" cy="3756285"/>
          </a:xfrm>
        </p:spPr>
        <p:txBody>
          <a:bodyPr>
            <a:spAutoFit/>
          </a:bodyPr>
          <a:lstStyle/>
          <a:p>
            <a:pPr marL="0">
              <a:lnSpc>
                <a:spcPct val="107000"/>
              </a:lnSpc>
              <a:spcBef>
                <a:spcPts val="0"/>
              </a:spcBef>
              <a:spcAft>
                <a:spcPts val="600"/>
              </a:spcAft>
            </a:pPr>
            <a:r>
              <a:rPr lang="en-US" sz="3200" b="1" kern="100" dirty="0">
                <a:solidFill>
                  <a:srgbClr val="202124"/>
                </a:solidFill>
                <a:latin typeface="Roboto" panose="02000000000000000000" pitchFamily="2" charset="0"/>
                <a:ea typeface="Calibri" panose="020F0502020204030204" pitchFamily="34" charset="0"/>
                <a:cs typeface="Times New Roman" panose="02020603050405020304" pitchFamily="18" charset="0"/>
              </a:rPr>
              <a:t>According to the historian Eusebius, </a:t>
            </a:r>
            <a:r>
              <a:rPr lang="en-US" sz="3200" b="1" kern="100" dirty="0">
                <a:solidFill>
                  <a:srgbClr val="040C28"/>
                </a:solidFill>
                <a:latin typeface="Roboto" panose="02000000000000000000" pitchFamily="2" charset="0"/>
                <a:ea typeface="Calibri" panose="020F0502020204030204" pitchFamily="34" charset="0"/>
                <a:cs typeface="Times New Roman" panose="02020603050405020304" pitchFamily="18" charset="0"/>
              </a:rPr>
              <a:t>Semiramis was the wife of Nimrod</a:t>
            </a:r>
            <a:r>
              <a:rPr lang="en-US" sz="3200" b="1" kern="100" dirty="0">
                <a:solidFill>
                  <a:srgbClr val="202124"/>
                </a:solidFill>
                <a:latin typeface="Roboto" panose="02000000000000000000" pitchFamily="2" charset="0"/>
                <a:ea typeface="Calibri" panose="020F0502020204030204" pitchFamily="34" charset="0"/>
                <a:cs typeface="Times New Roman" panose="02020603050405020304" pitchFamily="18" charset="0"/>
              </a:rPr>
              <a:t>. In the Sumerian language, her name is “</a:t>
            </a:r>
            <a:r>
              <a:rPr lang="en-US" sz="3200" b="1" kern="100" dirty="0" err="1">
                <a:solidFill>
                  <a:srgbClr val="202124"/>
                </a:solidFill>
                <a:latin typeface="Roboto" panose="02000000000000000000" pitchFamily="2" charset="0"/>
                <a:ea typeface="Calibri" panose="020F0502020204030204" pitchFamily="34" charset="0"/>
                <a:cs typeface="Times New Roman" panose="02020603050405020304" pitchFamily="18" charset="0"/>
              </a:rPr>
              <a:t>Sammur-amat</a:t>
            </a:r>
            <a:r>
              <a:rPr lang="en-US" sz="3200" b="1" kern="100" dirty="0">
                <a:solidFill>
                  <a:srgbClr val="202124"/>
                </a:solidFill>
                <a:latin typeface="Roboto" panose="02000000000000000000" pitchFamily="2" charset="0"/>
                <a:ea typeface="Calibri" panose="020F0502020204030204" pitchFamily="34" charset="0"/>
                <a:cs typeface="Times New Roman" panose="02020603050405020304" pitchFamily="18" charset="0"/>
              </a:rPr>
              <a:t>.” According to less trustworthy traditions, Semiramis was Noah's granddaughter, and both the mother and wife of Nimrod.</a:t>
            </a:r>
            <a:endParaRPr lang="en-US" sz="3200" b="1" kern="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6785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40DFC-9524-F1B9-826A-6B4A216878EB}"/>
              </a:ext>
            </a:extLst>
          </p:cNvPr>
          <p:cNvSpPr>
            <a:spLocks noGrp="1"/>
          </p:cNvSpPr>
          <p:nvPr>
            <p:ph type="title"/>
          </p:nvPr>
        </p:nvSpPr>
        <p:spPr>
          <a:xfrm>
            <a:off x="78129" y="376001"/>
            <a:ext cx="8915399" cy="729559"/>
          </a:xfrm>
        </p:spPr>
        <p:txBody>
          <a:bodyPr>
            <a:spAutoFit/>
          </a:bodyPr>
          <a:lstStyle/>
          <a:p>
            <a:pPr algn="ctr">
              <a:lnSpc>
                <a:spcPct val="107000"/>
              </a:lnSpc>
              <a:spcBef>
                <a:spcPts val="0"/>
              </a:spcBef>
              <a:spcAft>
                <a:spcPts val="600"/>
              </a:spcAft>
            </a:pPr>
            <a:r>
              <a:rPr lang="en-US" sz="4050" b="1" kern="100" dirty="0">
                <a:solidFill>
                  <a:srgbClr val="111111"/>
                </a:solidFill>
                <a:latin typeface="Calibri" panose="020F0502020204030204" pitchFamily="34" charset="0"/>
                <a:ea typeface="Calibri" panose="020F0502020204030204" pitchFamily="34" charset="0"/>
                <a:cs typeface="Calibri" panose="020F0502020204030204" pitchFamily="34" charset="0"/>
              </a:rPr>
              <a:t>THE GOSPEL CALL/INVATATION</a:t>
            </a:r>
            <a:endParaRPr lang="en-US" sz="4050" b="1" kern="1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02F843E-3881-6B6E-2DFE-258C5D30FE66}"/>
              </a:ext>
            </a:extLst>
          </p:cNvPr>
          <p:cNvSpPr>
            <a:spLocks noGrp="1"/>
          </p:cNvSpPr>
          <p:nvPr>
            <p:ph idx="1"/>
          </p:nvPr>
        </p:nvSpPr>
        <p:spPr>
          <a:xfrm>
            <a:off x="78129" y="1042676"/>
            <a:ext cx="8915400" cy="5693866"/>
          </a:xfrm>
        </p:spPr>
        <p:txBody>
          <a:bodyPr>
            <a:spAutoFit/>
          </a:bodyPr>
          <a:lstStyle/>
          <a:p>
            <a:pPr marL="0">
              <a:lnSpc>
                <a:spcPct val="100000"/>
              </a:lnSpc>
              <a:spcBef>
                <a:spcPts val="0"/>
              </a:spcBef>
            </a:pPr>
            <a:r>
              <a:rPr lang="en-US" sz="2800" b="1" u="sng" kern="100" dirty="0">
                <a:solidFill>
                  <a:srgbClr val="202124"/>
                </a:solidFill>
                <a:latin typeface="Roboto" panose="02000000000000000000" pitchFamily="2" charset="0"/>
                <a:ea typeface="Calibri" panose="020F0502020204030204" pitchFamily="34" charset="0"/>
                <a:cs typeface="Times New Roman" panose="02020603050405020304" pitchFamily="18" charset="0"/>
              </a:rPr>
              <a:t>Acts 2:37-39, 42</a:t>
            </a:r>
            <a:r>
              <a:rPr lang="en-US" sz="2800" b="1" kern="100" dirty="0">
                <a:solidFill>
                  <a:srgbClr val="202124"/>
                </a:solidFill>
                <a:latin typeface="Roboto" panose="02000000000000000000" pitchFamily="2" charset="0"/>
                <a:ea typeface="Calibri" panose="020F0502020204030204" pitchFamily="34" charset="0"/>
                <a:cs typeface="Times New Roman" panose="02020603050405020304" pitchFamily="18" charset="0"/>
              </a:rPr>
              <a:t>, “37 Now when they heard this, they were pricked in their heart, and said unto Peter and to the rest of the apostles, Men and brethren, what shall we do? 38 Then Peter said unto them, Repent, and be baptized every one of you in the name of Jesus Christ for the remission of sins, and ye shall receive the gift of the Holy Ghost. 39 For the promise is unto you, and to your children, and to all that are afar off, even as many as the Lord our God shall call … 42 And they continued stedfastly in the apostles’ doctrine and fellowship, and in breaking of bread, and in prayers. HEAR – BELIEVE – REPENT – CONFESS – BAPTISM</a:t>
            </a:r>
            <a:br>
              <a:rPr lang="en-US" sz="2800" b="1" kern="100" dirty="0">
                <a:solidFill>
                  <a:srgbClr val="202124"/>
                </a:solidFill>
                <a:latin typeface="Roboto" panose="02000000000000000000" pitchFamily="2" charset="0"/>
                <a:ea typeface="Calibri" panose="020F0502020204030204" pitchFamily="34" charset="0"/>
                <a:cs typeface="Times New Roman" panose="02020603050405020304" pitchFamily="18" charset="0"/>
              </a:rPr>
            </a:br>
            <a:r>
              <a:rPr lang="en-US" sz="2800" b="1" kern="100" dirty="0">
                <a:solidFill>
                  <a:srgbClr val="202124"/>
                </a:solidFill>
                <a:latin typeface="Roboto" panose="02000000000000000000" pitchFamily="2" charset="0"/>
                <a:ea typeface="Calibri" panose="020F0502020204030204" pitchFamily="34" charset="0"/>
                <a:cs typeface="Times New Roman" panose="02020603050405020304" pitchFamily="18" charset="0"/>
              </a:rPr>
              <a:t>BE FAITHFUL</a:t>
            </a:r>
          </a:p>
        </p:txBody>
      </p:sp>
    </p:spTree>
    <p:extLst>
      <p:ext uri="{BB962C8B-B14F-4D97-AF65-F5344CB8AC3E}">
        <p14:creationId xmlns:p14="http://schemas.microsoft.com/office/powerpoint/2010/main" val="3132660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68D76F-0CC1-4B97-CFB0-886200F5551E}"/>
              </a:ext>
            </a:extLst>
          </p:cNvPr>
          <p:cNvSpPr>
            <a:spLocks noGrp="1"/>
          </p:cNvSpPr>
          <p:nvPr>
            <p:ph idx="1"/>
          </p:nvPr>
        </p:nvSpPr>
        <p:spPr>
          <a:xfrm>
            <a:off x="60767" y="294860"/>
            <a:ext cx="8993529" cy="6494085"/>
          </a:xfrm>
        </p:spPr>
        <p:txBody>
          <a:bodyPr>
            <a:spAutoFit/>
          </a:bodyPr>
          <a:lstStyle/>
          <a:p>
            <a:pPr marL="0">
              <a:lnSpc>
                <a:spcPct val="100000"/>
              </a:lnSpc>
              <a:spcBef>
                <a:spcPts val="0"/>
              </a:spcBef>
            </a:pPr>
            <a:r>
              <a:rPr lang="en-US" sz="2600" b="1" u="sng" kern="100" dirty="0">
                <a:effectLst/>
                <a:latin typeface="Calibri" panose="020F0502020204030204" pitchFamily="34" charset="0"/>
                <a:ea typeface="Calibri" panose="020F0502020204030204" pitchFamily="34" charset="0"/>
                <a:cs typeface="Times New Roman" panose="02020603050405020304" pitchFamily="18" charset="0"/>
              </a:rPr>
              <a:t>Jeremiah 10:1-6</a:t>
            </a: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 “1 Hear ye the word which Jehovah speaketh unto you, O house of Israel: 2 thus saith Jehovah, Learn not the way of the nations, and be not dismayed at the signs of heaven; for the nations are dismayed at them. 3 </a:t>
            </a:r>
            <a:r>
              <a:rPr lang="en-US" sz="2600" b="1" u="sng" kern="100" dirty="0">
                <a:effectLst/>
                <a:latin typeface="Calibri" panose="020F0502020204030204" pitchFamily="34" charset="0"/>
                <a:ea typeface="Calibri" panose="020F0502020204030204" pitchFamily="34" charset="0"/>
                <a:cs typeface="Times New Roman" panose="02020603050405020304" pitchFamily="18" charset="0"/>
              </a:rPr>
              <a:t>For the customs of the peoples are vanity</a:t>
            </a: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 for one cutteth a tree out of the forest, the work of the hands of the workman with the axe. 4 They deck it with silver and with gold; they fasten it with nails and with hammers, that it move not. 5 They are like a palm-tree, of turned work, and speak not: they must needs be borne, because they cannot go. Be not afraid of them; for they cannot do evil, neither is it in them to do good. 6 There is none like unto thee, O Jehovah; thou art great, and thy name is great in might. 7 Who should not fear thee, O King of the nations? for to thee doth it appertain; forasmuch as among all the wise men of the nations, and in all their royal estate, there is none like unto thee.”</a:t>
            </a:r>
          </a:p>
        </p:txBody>
      </p:sp>
    </p:spTree>
    <p:extLst>
      <p:ext uri="{BB962C8B-B14F-4D97-AF65-F5344CB8AC3E}">
        <p14:creationId xmlns:p14="http://schemas.microsoft.com/office/powerpoint/2010/main" val="3608205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CA644-19FB-A3C7-17C9-CD7EDE8E1E42}"/>
              </a:ext>
            </a:extLst>
          </p:cNvPr>
          <p:cNvSpPr>
            <a:spLocks noGrp="1"/>
          </p:cNvSpPr>
          <p:nvPr>
            <p:ph type="title"/>
          </p:nvPr>
        </p:nvSpPr>
        <p:spPr>
          <a:xfrm>
            <a:off x="324091" y="419610"/>
            <a:ext cx="8542117" cy="850682"/>
          </a:xfrm>
        </p:spPr>
        <p:txBody>
          <a:bodyPr>
            <a:spAutoFit/>
          </a:bodyPr>
          <a:lstStyle/>
          <a:p>
            <a:r>
              <a:rPr lang="en-US" sz="4400" b="1" dirty="0">
                <a:latin typeface="Calibri" panose="020F0502020204030204" pitchFamily="34" charset="0"/>
                <a:cs typeface="Calibri" panose="020F0502020204030204" pitchFamily="34" charset="0"/>
              </a:rPr>
              <a:t>LUCIFER LIKE THE MOST HIGH</a:t>
            </a:r>
          </a:p>
        </p:txBody>
      </p:sp>
      <p:sp>
        <p:nvSpPr>
          <p:cNvPr id="3" name="Content Placeholder 2">
            <a:extLst>
              <a:ext uri="{FF2B5EF4-FFF2-40B4-BE49-F238E27FC236}">
                <a16:creationId xmlns:a16="http://schemas.microsoft.com/office/drawing/2014/main" id="{9D68D76F-0CC1-4B97-CFB0-886200F5551E}"/>
              </a:ext>
            </a:extLst>
          </p:cNvPr>
          <p:cNvSpPr>
            <a:spLocks noGrp="1"/>
          </p:cNvSpPr>
          <p:nvPr>
            <p:ph idx="1"/>
          </p:nvPr>
        </p:nvSpPr>
        <p:spPr>
          <a:xfrm>
            <a:off x="311566" y="1446835"/>
            <a:ext cx="8542117" cy="4221092"/>
          </a:xfrm>
        </p:spPr>
        <p:txBody>
          <a:bodyPr>
            <a:spAutoFit/>
          </a:bodyPr>
          <a:lstStyle/>
          <a:p>
            <a:pPr marL="0">
              <a:lnSpc>
                <a:spcPct val="107000"/>
              </a:lnSpc>
              <a:spcBef>
                <a:spcPts val="0"/>
              </a:spcBef>
              <a:spcAft>
                <a:spcPts val="600"/>
              </a:spcAft>
            </a:pPr>
            <a:r>
              <a:rPr lang="en-US" sz="2800" b="1" u="sng" dirty="0">
                <a:latin typeface="Calibri" panose="020F0502020204030204" pitchFamily="34" charset="0"/>
                <a:ea typeface="Calibri" panose="020F0502020204030204" pitchFamily="34" charset="0"/>
                <a:cs typeface="Times New Roman" panose="02020603050405020304" pitchFamily="18" charset="0"/>
              </a:rPr>
              <a:t>Isaiah 14:12-15</a:t>
            </a:r>
            <a:r>
              <a:rPr lang="en-US" sz="2800" b="1" dirty="0">
                <a:latin typeface="Calibri" panose="020F0502020204030204" pitchFamily="34" charset="0"/>
                <a:ea typeface="Calibri" panose="020F0502020204030204" pitchFamily="34" charset="0"/>
                <a:cs typeface="Times New Roman" panose="02020603050405020304" pitchFamily="18" charset="0"/>
              </a:rPr>
              <a:t>, “</a:t>
            </a:r>
            <a:r>
              <a:rPr lang="en-US" sz="2800" b="1" kern="100" dirty="0">
                <a:latin typeface="Calibri" panose="020F0502020204030204" pitchFamily="34" charset="0"/>
                <a:ea typeface="Calibri" panose="020F0502020204030204" pitchFamily="34" charset="0"/>
                <a:cs typeface="Times New Roman" panose="02020603050405020304" pitchFamily="18" charset="0"/>
              </a:rPr>
              <a:t>12 How art thou fallen from heaven, O Lucifer, son of the morning! how art thou cut down to the ground, which didst weaken the nations! 13 For thou hast said in thine heart, I will ascend into heaven, I will exalt my throne above the stars of God: I will sit also upon the mount of the congregation, in the sides of the north: 14 I will ascend above the heights of the clouds; </a:t>
            </a:r>
            <a:r>
              <a:rPr lang="en-US" sz="2800" b="1" u="sng" kern="100" dirty="0">
                <a:latin typeface="Calibri" panose="020F0502020204030204" pitchFamily="34" charset="0"/>
                <a:ea typeface="Calibri" panose="020F0502020204030204" pitchFamily="34" charset="0"/>
                <a:cs typeface="Times New Roman" panose="02020603050405020304" pitchFamily="18" charset="0"/>
              </a:rPr>
              <a:t>I will be like the most High</a:t>
            </a:r>
            <a:r>
              <a:rPr lang="en-US" sz="2800" b="1" kern="100" dirty="0">
                <a:latin typeface="Calibri" panose="020F0502020204030204" pitchFamily="34" charset="0"/>
                <a:ea typeface="Calibri" panose="020F0502020204030204" pitchFamily="34" charset="0"/>
                <a:cs typeface="Times New Roman" panose="02020603050405020304" pitchFamily="18" charset="0"/>
              </a:rPr>
              <a:t>. 15 Yet thou shalt be brought down to hell, to the sides of the pit.”</a:t>
            </a:r>
          </a:p>
        </p:txBody>
      </p:sp>
    </p:spTree>
    <p:extLst>
      <p:ext uri="{BB962C8B-B14F-4D97-AF65-F5344CB8AC3E}">
        <p14:creationId xmlns:p14="http://schemas.microsoft.com/office/powerpoint/2010/main" val="3693073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CA644-19FB-A3C7-17C9-CD7EDE8E1E42}"/>
              </a:ext>
            </a:extLst>
          </p:cNvPr>
          <p:cNvSpPr>
            <a:spLocks noGrp="1"/>
          </p:cNvSpPr>
          <p:nvPr>
            <p:ph type="title"/>
          </p:nvPr>
        </p:nvSpPr>
        <p:spPr>
          <a:xfrm>
            <a:off x="386153" y="115747"/>
            <a:ext cx="8396047" cy="937549"/>
          </a:xfrm>
        </p:spPr>
        <p:txBody>
          <a:bodyPr>
            <a:spAutoFit/>
          </a:bodyPr>
          <a:lstStyle/>
          <a:p>
            <a:pPr algn="ctr"/>
            <a:r>
              <a:rPr lang="en-US" sz="4800" b="1" dirty="0">
                <a:latin typeface="Calibri" panose="020F0502020204030204" pitchFamily="34" charset="0"/>
                <a:cs typeface="Calibri" panose="020F0502020204030204" pitchFamily="34" charset="0"/>
              </a:rPr>
              <a:t>GRAVEN IMAGES</a:t>
            </a:r>
          </a:p>
        </p:txBody>
      </p:sp>
      <p:sp>
        <p:nvSpPr>
          <p:cNvPr id="3" name="Content Placeholder 2">
            <a:extLst>
              <a:ext uri="{FF2B5EF4-FFF2-40B4-BE49-F238E27FC236}">
                <a16:creationId xmlns:a16="http://schemas.microsoft.com/office/drawing/2014/main" id="{9D68D76F-0CC1-4B97-CFB0-886200F5551E}"/>
              </a:ext>
            </a:extLst>
          </p:cNvPr>
          <p:cNvSpPr>
            <a:spLocks noGrp="1"/>
          </p:cNvSpPr>
          <p:nvPr>
            <p:ph idx="1"/>
          </p:nvPr>
        </p:nvSpPr>
        <p:spPr>
          <a:xfrm>
            <a:off x="104172" y="1015588"/>
            <a:ext cx="8542117" cy="5808513"/>
          </a:xfrm>
        </p:spPr>
        <p:txBody>
          <a:bodyPr>
            <a:spAutoFit/>
          </a:bodyPr>
          <a:lstStyle/>
          <a:p>
            <a:pPr marL="0">
              <a:lnSpc>
                <a:spcPct val="95000"/>
              </a:lnSpc>
              <a:spcBef>
                <a:spcPts val="0"/>
              </a:spcBef>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Isaiah 42:8</a:t>
            </a:r>
            <a:r>
              <a:rPr lang="en-US" sz="2300" b="1" kern="100" dirty="0">
                <a:latin typeface="Calibri" panose="020F0502020204030204" pitchFamily="34" charset="0"/>
                <a:ea typeface="Calibri" panose="020F0502020204030204" pitchFamily="34" charset="0"/>
                <a:cs typeface="Times New Roman" panose="02020603050405020304" pitchFamily="18" charset="0"/>
              </a:rPr>
              <a:t>, “I am the LORD: that is my name: and my glory will I not give to another, neither my praise to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a:t>
            </a:r>
          </a:p>
          <a:p>
            <a:pPr marL="0">
              <a:lnSpc>
                <a:spcPct val="95000"/>
              </a:lnSpc>
              <a:spcBef>
                <a:spcPts val="0"/>
              </a:spcBef>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Deuteronomy 7:5</a:t>
            </a:r>
            <a:r>
              <a:rPr lang="en-US" sz="2300" b="1" kern="100" dirty="0">
                <a:latin typeface="Calibri" panose="020F0502020204030204" pitchFamily="34" charset="0"/>
                <a:ea typeface="Calibri" panose="020F0502020204030204" pitchFamily="34" charset="0"/>
                <a:cs typeface="Times New Roman" panose="02020603050405020304" pitchFamily="18" charset="0"/>
              </a:rPr>
              <a:t>, “But thus shall ye deal with them; ye shall destroy their altars, and break down their images, and cut down their groves, and burn their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 with fire.”</a:t>
            </a:r>
          </a:p>
          <a:p>
            <a:pPr marL="0">
              <a:lnSpc>
                <a:spcPct val="95000"/>
              </a:lnSpc>
              <a:spcBef>
                <a:spcPts val="0"/>
              </a:spcBef>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Deuteronomy 7:25-26</a:t>
            </a:r>
            <a:r>
              <a:rPr lang="en-US" sz="2300" b="1" kern="100" dirty="0">
                <a:latin typeface="Calibri" panose="020F0502020204030204" pitchFamily="34" charset="0"/>
                <a:ea typeface="Calibri" panose="020F0502020204030204" pitchFamily="34" charset="0"/>
                <a:cs typeface="Times New Roman" panose="02020603050405020304" pitchFamily="18" charset="0"/>
              </a:rPr>
              <a:t>, “25 The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 of their gods shall ye burn with fire: thou shalt not desire the silver or gold that is on them, nor take it unto thee, lest thou be snared therein: for it is an abomination to the LORD thy God. 26 Neither shalt thou bring an abomination into thine house, lest thou be a cursed thing like it: but thou shalt utterly detest it, and thou shalt utterly abhor it; for it is a cursed thing.”</a:t>
            </a:r>
          </a:p>
          <a:p>
            <a:pPr marL="0">
              <a:lnSpc>
                <a:spcPct val="95000"/>
              </a:lnSpc>
              <a:spcBef>
                <a:spcPts val="0"/>
              </a:spcBef>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Deuteronomy 12:3-4</a:t>
            </a:r>
            <a:r>
              <a:rPr lang="en-US" sz="2300" b="1" kern="100" dirty="0">
                <a:latin typeface="Calibri" panose="020F0502020204030204" pitchFamily="34" charset="0"/>
                <a:ea typeface="Calibri" panose="020F0502020204030204" pitchFamily="34" charset="0"/>
                <a:cs typeface="Times New Roman" panose="02020603050405020304" pitchFamily="18" charset="0"/>
              </a:rPr>
              <a:t>, “3 And ye shall overthrow their altars, and break their pillars, and burn their groves with fire; and ye shall hew down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the 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 of their gods, and destroy the names of them out of that place. 4 Ye shall not do so unto the LORD your God.”</a:t>
            </a:r>
          </a:p>
        </p:txBody>
      </p:sp>
    </p:spTree>
    <p:extLst>
      <p:ext uri="{BB962C8B-B14F-4D97-AF65-F5344CB8AC3E}">
        <p14:creationId xmlns:p14="http://schemas.microsoft.com/office/powerpoint/2010/main" val="3865996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68D76F-0CC1-4B97-CFB0-886200F5551E}"/>
              </a:ext>
            </a:extLst>
          </p:cNvPr>
          <p:cNvSpPr>
            <a:spLocks noGrp="1"/>
          </p:cNvSpPr>
          <p:nvPr>
            <p:ph idx="1"/>
          </p:nvPr>
        </p:nvSpPr>
        <p:spPr>
          <a:xfrm>
            <a:off x="60767" y="100352"/>
            <a:ext cx="8993529" cy="6740307"/>
          </a:xfrm>
        </p:spPr>
        <p:txBody>
          <a:bodyPr>
            <a:spAutoFit/>
          </a:bodyPr>
          <a:lstStyle/>
          <a:p>
            <a:pPr marL="0">
              <a:lnSpc>
                <a:spcPct val="100000"/>
              </a:lnSpc>
              <a:spcBef>
                <a:spcPts val="0"/>
              </a:spcBef>
            </a:pPr>
            <a:r>
              <a:rPr lang="en-US" sz="2400" b="1" u="sng" kern="100" dirty="0">
                <a:latin typeface="Calibri" panose="020F0502020204030204" pitchFamily="34" charset="0"/>
                <a:ea typeface="Calibri" panose="020F0502020204030204" pitchFamily="34" charset="0"/>
                <a:cs typeface="Times New Roman" panose="02020603050405020304" pitchFamily="18" charset="0"/>
              </a:rPr>
              <a:t>2 Chronicles 33:19</a:t>
            </a:r>
            <a:r>
              <a:rPr lang="en-US" sz="2400" b="1" kern="100" dirty="0">
                <a:latin typeface="Calibri" panose="020F0502020204030204" pitchFamily="34" charset="0"/>
                <a:ea typeface="Calibri" panose="020F0502020204030204" pitchFamily="34" charset="0"/>
                <a:cs typeface="Times New Roman" panose="02020603050405020304" pitchFamily="18" charset="0"/>
              </a:rPr>
              <a:t>, “His prayer also, and how God was intreated of him, and all his sin, and his trespass, and the places wherein he built high places, and set up groves and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400" b="1" kern="100" dirty="0">
                <a:latin typeface="Calibri" panose="020F0502020204030204" pitchFamily="34" charset="0"/>
                <a:ea typeface="Calibri" panose="020F0502020204030204" pitchFamily="34" charset="0"/>
                <a:cs typeface="Times New Roman" panose="02020603050405020304" pitchFamily="18" charset="0"/>
              </a:rPr>
              <a:t> , before he was humbled: behold, they are written among the sayings of the seers.”</a:t>
            </a:r>
          </a:p>
          <a:p>
            <a:pPr marL="0">
              <a:lnSpc>
                <a:spcPct val="100000"/>
              </a:lnSpc>
              <a:spcBef>
                <a:spcPts val="0"/>
              </a:spcBef>
            </a:pPr>
            <a:r>
              <a:rPr lang="en-US" sz="2400" b="1" u="sng" kern="100" dirty="0">
                <a:latin typeface="Calibri" panose="020F0502020204030204" pitchFamily="34" charset="0"/>
                <a:ea typeface="Calibri" panose="020F0502020204030204" pitchFamily="34" charset="0"/>
                <a:cs typeface="Times New Roman" panose="02020603050405020304" pitchFamily="18" charset="0"/>
              </a:rPr>
              <a:t>2 Chronicles 34:7</a:t>
            </a:r>
            <a:r>
              <a:rPr lang="en-US" sz="2400" b="1" kern="100" dirty="0">
                <a:latin typeface="Calibri" panose="020F0502020204030204" pitchFamily="34" charset="0"/>
                <a:ea typeface="Calibri" panose="020F0502020204030204" pitchFamily="34" charset="0"/>
                <a:cs typeface="Times New Roman" panose="02020603050405020304" pitchFamily="18" charset="0"/>
              </a:rPr>
              <a:t>, “And when he had broken down the altars and the groves, and had beaten the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400" b="1" kern="100" dirty="0">
                <a:latin typeface="Calibri" panose="020F0502020204030204" pitchFamily="34" charset="0"/>
                <a:ea typeface="Calibri" panose="020F0502020204030204" pitchFamily="34" charset="0"/>
                <a:cs typeface="Times New Roman" panose="02020603050405020304" pitchFamily="18" charset="0"/>
              </a:rPr>
              <a:t> into powder, and cut down all the idols throughout all the land of Israel, he returned to Jerusalem.”</a:t>
            </a:r>
          </a:p>
          <a:p>
            <a:pPr marL="0">
              <a:lnSpc>
                <a:spcPct val="100000"/>
              </a:lnSpc>
              <a:spcBef>
                <a:spcPts val="0"/>
              </a:spcBef>
            </a:pPr>
            <a:r>
              <a:rPr lang="en-US" sz="2400" b="1" u="sng" kern="100" dirty="0">
                <a:latin typeface="Calibri" panose="020F0502020204030204" pitchFamily="34" charset="0"/>
                <a:ea typeface="Calibri" panose="020F0502020204030204" pitchFamily="34" charset="0"/>
                <a:cs typeface="Times New Roman" panose="02020603050405020304" pitchFamily="18" charset="0"/>
              </a:rPr>
              <a:t>Psalms 78:58</a:t>
            </a:r>
            <a:r>
              <a:rPr lang="en-US" sz="2400" b="1" kern="100" dirty="0">
                <a:latin typeface="Calibri" panose="020F0502020204030204" pitchFamily="34" charset="0"/>
                <a:ea typeface="Calibri" panose="020F0502020204030204" pitchFamily="34" charset="0"/>
                <a:cs typeface="Times New Roman" panose="02020603050405020304" pitchFamily="18" charset="0"/>
              </a:rPr>
              <a:t>, “For they provoked him to anger with their high places, and moved him to jealousy with their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400" b="1" kern="100" dirty="0">
                <a:latin typeface="Calibri" panose="020F0502020204030204" pitchFamily="34" charset="0"/>
                <a:ea typeface="Calibri" panose="020F0502020204030204" pitchFamily="34" charset="0"/>
                <a:cs typeface="Times New Roman" panose="02020603050405020304" pitchFamily="18" charset="0"/>
              </a:rPr>
              <a:t>.”</a:t>
            </a:r>
          </a:p>
          <a:p>
            <a:pPr marL="0">
              <a:lnSpc>
                <a:spcPct val="100000"/>
              </a:lnSpc>
              <a:spcBef>
                <a:spcPts val="0"/>
              </a:spcBef>
            </a:pPr>
            <a:r>
              <a:rPr lang="en-US" sz="2400" b="1" u="sng" kern="100" dirty="0">
                <a:latin typeface="Calibri" panose="020F0502020204030204" pitchFamily="34" charset="0"/>
                <a:ea typeface="Calibri" panose="020F0502020204030204" pitchFamily="34" charset="0"/>
                <a:cs typeface="Times New Roman" panose="02020603050405020304" pitchFamily="18" charset="0"/>
              </a:rPr>
              <a:t>Psalms 97:7</a:t>
            </a:r>
            <a:r>
              <a:rPr lang="en-US" sz="2400" b="1" kern="100" dirty="0">
                <a:latin typeface="Calibri" panose="020F0502020204030204" pitchFamily="34" charset="0"/>
                <a:ea typeface="Calibri" panose="020F0502020204030204" pitchFamily="34" charset="0"/>
                <a:cs typeface="Times New Roman" panose="02020603050405020304" pitchFamily="18" charset="0"/>
              </a:rPr>
              <a:t>, “Confounded be all they that serve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400" b="1" kern="100" dirty="0">
                <a:latin typeface="Calibri" panose="020F0502020204030204" pitchFamily="34" charset="0"/>
                <a:ea typeface="Calibri" panose="020F0502020204030204" pitchFamily="34" charset="0"/>
                <a:cs typeface="Times New Roman" panose="02020603050405020304" pitchFamily="18" charset="0"/>
              </a:rPr>
              <a:t>, that boast themselves of idols: worship him, all ye gods.”</a:t>
            </a:r>
          </a:p>
          <a:p>
            <a:pPr marL="0">
              <a:lnSpc>
                <a:spcPct val="100000"/>
              </a:lnSpc>
              <a:spcBef>
                <a:spcPts val="0"/>
              </a:spcBef>
            </a:pPr>
            <a:r>
              <a:rPr lang="en-US" sz="2400" b="1" u="sng" kern="100" dirty="0">
                <a:latin typeface="Calibri" panose="020F0502020204030204" pitchFamily="34" charset="0"/>
                <a:ea typeface="Calibri" panose="020F0502020204030204" pitchFamily="34" charset="0"/>
                <a:cs typeface="Times New Roman" panose="02020603050405020304" pitchFamily="18" charset="0"/>
              </a:rPr>
              <a:t>Isaiah 30:21-22</a:t>
            </a:r>
            <a:r>
              <a:rPr lang="en-US" sz="2400" b="1" kern="100" dirty="0">
                <a:latin typeface="Calibri" panose="020F0502020204030204" pitchFamily="34" charset="0"/>
                <a:ea typeface="Calibri" panose="020F0502020204030204" pitchFamily="34" charset="0"/>
                <a:cs typeface="Times New Roman" panose="02020603050405020304" pitchFamily="18" charset="0"/>
              </a:rPr>
              <a:t>, “21 And thine ears shall hear a word behind thee, saying, This is the way, walk ye in it, when ye turn to the right hand, and when ye turn to the left. 22 Ye shall defile also the covering of thy </a:t>
            </a:r>
            <a:r>
              <a:rPr lang="en-US" sz="24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400" b="1" kern="100" dirty="0">
                <a:latin typeface="Calibri" panose="020F0502020204030204" pitchFamily="34" charset="0"/>
                <a:ea typeface="Calibri" panose="020F0502020204030204" pitchFamily="34" charset="0"/>
                <a:cs typeface="Times New Roman" panose="02020603050405020304" pitchFamily="18" charset="0"/>
              </a:rPr>
              <a:t> of silver, and the ornament of thy molten images of gold: thou shalt cast them away as a menstruous cloth; thou shalt say unto it, Get thee hence.”</a:t>
            </a:r>
          </a:p>
        </p:txBody>
      </p:sp>
    </p:spTree>
    <p:extLst>
      <p:ext uri="{BB962C8B-B14F-4D97-AF65-F5344CB8AC3E}">
        <p14:creationId xmlns:p14="http://schemas.microsoft.com/office/powerpoint/2010/main" val="100033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68D76F-0CC1-4B97-CFB0-886200F5551E}"/>
              </a:ext>
            </a:extLst>
          </p:cNvPr>
          <p:cNvSpPr>
            <a:spLocks noGrp="1"/>
          </p:cNvSpPr>
          <p:nvPr>
            <p:ph idx="1"/>
          </p:nvPr>
        </p:nvSpPr>
        <p:spPr>
          <a:xfrm>
            <a:off x="60767" y="127322"/>
            <a:ext cx="8993529" cy="6519349"/>
          </a:xfrm>
        </p:spPr>
        <p:txBody>
          <a:bodyPr>
            <a:spAutoFit/>
          </a:bodyPr>
          <a:lstStyle/>
          <a:p>
            <a:pPr marL="0">
              <a:lnSpc>
                <a:spcPct val="107000"/>
              </a:lnSpc>
              <a:spcBef>
                <a:spcPts val="0"/>
              </a:spcBef>
              <a:spcAft>
                <a:spcPts val="600"/>
              </a:spcAft>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Isaiah 42:8</a:t>
            </a:r>
            <a:r>
              <a:rPr lang="en-US" sz="2300" b="1" kern="100" dirty="0">
                <a:latin typeface="Calibri" panose="020F0502020204030204" pitchFamily="34" charset="0"/>
                <a:ea typeface="Calibri" panose="020F0502020204030204" pitchFamily="34" charset="0"/>
                <a:cs typeface="Times New Roman" panose="02020603050405020304" pitchFamily="18" charset="0"/>
              </a:rPr>
              <a:t>, “I am the LORD: that is my name: and my glory will I not give to another, neither my praise to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a:t>
            </a:r>
          </a:p>
          <a:p>
            <a:pPr marL="0">
              <a:lnSpc>
                <a:spcPct val="107000"/>
              </a:lnSpc>
              <a:spcBef>
                <a:spcPts val="0"/>
              </a:spcBef>
              <a:spcAft>
                <a:spcPts val="600"/>
              </a:spcAft>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Isaiah 42:17</a:t>
            </a:r>
            <a:r>
              <a:rPr lang="en-US" sz="2300" b="1" kern="100" dirty="0">
                <a:latin typeface="Calibri" panose="020F0502020204030204" pitchFamily="34" charset="0"/>
                <a:ea typeface="Calibri" panose="020F0502020204030204" pitchFamily="34" charset="0"/>
                <a:cs typeface="Times New Roman" panose="02020603050405020304" pitchFamily="18" charset="0"/>
              </a:rPr>
              <a:t>, “They shall be turned back, they shall be greatly ashamed, that trust in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 , that say to the molten images, Ye are our gods.”</a:t>
            </a:r>
          </a:p>
          <a:p>
            <a:pPr marL="0">
              <a:lnSpc>
                <a:spcPct val="107000"/>
              </a:lnSpc>
              <a:spcBef>
                <a:spcPts val="0"/>
              </a:spcBef>
              <a:spcAft>
                <a:spcPts val="600"/>
              </a:spcAft>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Jeremiah 8:19-20</a:t>
            </a:r>
            <a:r>
              <a:rPr lang="en-US" sz="2300" b="1" kern="100" dirty="0">
                <a:latin typeface="Calibri" panose="020F0502020204030204" pitchFamily="34" charset="0"/>
                <a:ea typeface="Calibri" panose="020F0502020204030204" pitchFamily="34" charset="0"/>
                <a:cs typeface="Times New Roman" panose="02020603050405020304" pitchFamily="18" charset="0"/>
              </a:rPr>
              <a:t>, “19 Behold the voice of the cry of the daughter of my people because of them that dwell in a far country: Is not the LORD in Zion? is not her king in her? Why have they provoked me to anger with their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 , and with strange vanities? 20 The harvest is past, the summer is ended, and we are not saved.”</a:t>
            </a:r>
          </a:p>
          <a:p>
            <a:pPr marL="0">
              <a:lnSpc>
                <a:spcPct val="107000"/>
              </a:lnSpc>
              <a:spcBef>
                <a:spcPts val="0"/>
              </a:spcBef>
              <a:spcAft>
                <a:spcPts val="600"/>
              </a:spcAft>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Jeremiah 50:38</a:t>
            </a:r>
            <a:r>
              <a:rPr lang="en-US" sz="2300" b="1" kern="100" dirty="0">
                <a:latin typeface="Calibri" panose="020F0502020204030204" pitchFamily="34" charset="0"/>
                <a:ea typeface="Calibri" panose="020F0502020204030204" pitchFamily="34" charset="0"/>
                <a:cs typeface="Times New Roman" panose="02020603050405020304" pitchFamily="18" charset="0"/>
              </a:rPr>
              <a:t>, “A drought is upon her waters; and they shall be dried up: for it is the land of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 , and they are mad upon their idols.”</a:t>
            </a:r>
          </a:p>
          <a:p>
            <a:pPr marL="0">
              <a:lnSpc>
                <a:spcPct val="107000"/>
              </a:lnSpc>
              <a:spcBef>
                <a:spcPts val="0"/>
              </a:spcBef>
              <a:spcAft>
                <a:spcPts val="600"/>
              </a:spcAft>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Jeremiah 51:47</a:t>
            </a:r>
            <a:r>
              <a:rPr lang="en-US" sz="2300" b="1" kern="100" dirty="0">
                <a:latin typeface="Calibri" panose="020F0502020204030204" pitchFamily="34" charset="0"/>
                <a:ea typeface="Calibri" panose="020F0502020204030204" pitchFamily="34" charset="0"/>
                <a:cs typeface="Times New Roman" panose="02020603050405020304" pitchFamily="18" charset="0"/>
              </a:rPr>
              <a:t>, “Therefore, behold, the days come, that I will do judgment upon the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 of Babylon: and her whole land shall be confounded, and all her slain shall fall in the midst of her.”</a:t>
            </a:r>
          </a:p>
        </p:txBody>
      </p:sp>
    </p:spTree>
    <p:extLst>
      <p:ext uri="{BB962C8B-B14F-4D97-AF65-F5344CB8AC3E}">
        <p14:creationId xmlns:p14="http://schemas.microsoft.com/office/powerpoint/2010/main" val="4284358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68D76F-0CC1-4B97-CFB0-886200F5551E}"/>
              </a:ext>
            </a:extLst>
          </p:cNvPr>
          <p:cNvSpPr>
            <a:spLocks noGrp="1"/>
          </p:cNvSpPr>
          <p:nvPr>
            <p:ph idx="1"/>
          </p:nvPr>
        </p:nvSpPr>
        <p:spPr>
          <a:xfrm>
            <a:off x="60767" y="365976"/>
            <a:ext cx="8993529" cy="6463308"/>
          </a:xfrm>
        </p:spPr>
        <p:txBody>
          <a:bodyPr>
            <a:spAutoFit/>
          </a:bodyPr>
          <a:lstStyle/>
          <a:p>
            <a:pPr marL="0">
              <a:lnSpc>
                <a:spcPct val="100000"/>
              </a:lnSpc>
              <a:spcBef>
                <a:spcPts val="0"/>
              </a:spcBef>
            </a:pPr>
            <a:r>
              <a:rPr lang="en-US" sz="2300" b="1" u="sng" kern="100" dirty="0">
                <a:latin typeface="Calibri" panose="020F0502020204030204" pitchFamily="34" charset="0"/>
                <a:ea typeface="Calibri" panose="020F0502020204030204" pitchFamily="34" charset="0"/>
                <a:cs typeface="Times New Roman" panose="02020603050405020304" pitchFamily="18" charset="0"/>
              </a:rPr>
              <a:t>Jeremiah 51:52</a:t>
            </a:r>
            <a:r>
              <a:rPr lang="en-US" sz="2300" b="1" kern="100" dirty="0">
                <a:latin typeface="Calibri" panose="020F0502020204030204" pitchFamily="34" charset="0"/>
                <a:ea typeface="Calibri" panose="020F0502020204030204" pitchFamily="34" charset="0"/>
                <a:cs typeface="Times New Roman" panose="02020603050405020304" pitchFamily="18" charset="0"/>
              </a:rPr>
              <a:t>, “Wherefore, behold, the days come, saith the LORD, that I will do judgment upon her </a:t>
            </a:r>
            <a:r>
              <a:rPr lang="en-US" sz="2300" b="1" u="sng" kern="100" dirty="0">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latin typeface="Calibri" panose="020F0502020204030204" pitchFamily="34" charset="0"/>
                <a:ea typeface="Calibri" panose="020F0502020204030204" pitchFamily="34" charset="0"/>
                <a:cs typeface="Times New Roman" panose="02020603050405020304" pitchFamily="18" charset="0"/>
              </a:rPr>
              <a:t>: and through all her land the wounded shall groan.”</a:t>
            </a:r>
          </a:p>
          <a:p>
            <a:pPr marL="0">
              <a:lnSpc>
                <a:spcPct val="100000"/>
              </a:lnSpc>
              <a:spcBef>
                <a:spcPts val="0"/>
              </a:spcBef>
            </a:pPr>
            <a:r>
              <a:rPr lang="en-US" sz="2300" b="1" u="sng" kern="100" dirty="0">
                <a:effectLst/>
                <a:latin typeface="Calibri" panose="020F0502020204030204" pitchFamily="34" charset="0"/>
                <a:ea typeface="Calibri" panose="020F0502020204030204" pitchFamily="34" charset="0"/>
                <a:cs typeface="Times New Roman" panose="02020603050405020304" pitchFamily="18" charset="0"/>
              </a:rPr>
              <a:t>Micah 1:7</a:t>
            </a:r>
            <a:r>
              <a:rPr lang="en-US" sz="2300" b="1" kern="100" dirty="0">
                <a:effectLst/>
                <a:latin typeface="Calibri" panose="020F0502020204030204" pitchFamily="34" charset="0"/>
                <a:ea typeface="Calibri" panose="020F0502020204030204" pitchFamily="34" charset="0"/>
                <a:cs typeface="Times New Roman" panose="02020603050405020304" pitchFamily="18" charset="0"/>
              </a:rPr>
              <a:t>, “And all the </a:t>
            </a:r>
            <a:r>
              <a:rPr lang="en-US" sz="2300" b="1" u="sng" kern="100" dirty="0">
                <a:effectLst/>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effectLst/>
                <a:latin typeface="Calibri" panose="020F0502020204030204" pitchFamily="34" charset="0"/>
                <a:ea typeface="Calibri" panose="020F0502020204030204" pitchFamily="34" charset="0"/>
                <a:cs typeface="Times New Roman" panose="02020603050405020304" pitchFamily="18" charset="0"/>
              </a:rPr>
              <a:t> thereof shall be beaten to pieces, and all the hires thereof shall be burned with the fire, and all the idols thereof will I lay desolate: for she gathered it of the hire of an harlot, and they shall return to the hire of an harlot.”</a:t>
            </a:r>
          </a:p>
          <a:p>
            <a:pPr marL="0">
              <a:lnSpc>
                <a:spcPct val="100000"/>
              </a:lnSpc>
              <a:spcBef>
                <a:spcPts val="0"/>
              </a:spcBef>
            </a:pPr>
            <a:r>
              <a:rPr lang="en-US" sz="2300" b="1" u="sng" kern="100" dirty="0">
                <a:effectLst/>
                <a:latin typeface="Calibri" panose="020F0502020204030204" pitchFamily="34" charset="0"/>
                <a:ea typeface="Calibri" panose="020F0502020204030204" pitchFamily="34" charset="0"/>
                <a:cs typeface="Times New Roman" panose="02020603050405020304" pitchFamily="18" charset="0"/>
              </a:rPr>
              <a:t>Micah 5:12-13</a:t>
            </a:r>
            <a:r>
              <a:rPr lang="en-US" sz="2300" b="1" kern="100" dirty="0">
                <a:effectLst/>
                <a:latin typeface="Calibri" panose="020F0502020204030204" pitchFamily="34" charset="0"/>
                <a:ea typeface="Calibri" panose="020F0502020204030204" pitchFamily="34" charset="0"/>
                <a:cs typeface="Times New Roman" panose="02020603050405020304" pitchFamily="18" charset="0"/>
              </a:rPr>
              <a:t>, “12 And I will cut off witchcrafts out of thine hand; and thou shalt have no more soothsayers: 13 Thy </a:t>
            </a:r>
            <a:r>
              <a:rPr lang="en-US" sz="2300" b="1" u="sng" kern="100" dirty="0">
                <a:effectLst/>
                <a:latin typeface="Calibri" panose="020F0502020204030204" pitchFamily="34" charset="0"/>
                <a:ea typeface="Calibri" panose="020F0502020204030204" pitchFamily="34" charset="0"/>
                <a:cs typeface="Times New Roman" panose="02020603050405020304" pitchFamily="18" charset="0"/>
              </a:rPr>
              <a:t>graven images</a:t>
            </a:r>
            <a:r>
              <a:rPr lang="en-US" sz="2300" b="1" kern="100" dirty="0">
                <a:effectLst/>
                <a:latin typeface="Calibri" panose="020F0502020204030204" pitchFamily="34" charset="0"/>
                <a:ea typeface="Calibri" panose="020F0502020204030204" pitchFamily="34" charset="0"/>
                <a:cs typeface="Times New Roman" panose="02020603050405020304" pitchFamily="18" charset="0"/>
              </a:rPr>
              <a:t> also will I cut off, and thy standing images out of the midst of thee; and thou shalt no more worship the work of thine hands.”</a:t>
            </a:r>
          </a:p>
          <a:p>
            <a:pPr marL="0">
              <a:lnSpc>
                <a:spcPct val="100000"/>
              </a:lnSpc>
              <a:spcBef>
                <a:spcPts val="0"/>
              </a:spcBef>
            </a:pPr>
            <a:r>
              <a:rPr lang="en-US" sz="2300" b="1" u="sng" kern="100" dirty="0">
                <a:effectLst/>
                <a:latin typeface="Calibri" panose="020F0502020204030204" pitchFamily="34" charset="0"/>
                <a:ea typeface="Calibri" panose="020F0502020204030204" pitchFamily="34" charset="0"/>
                <a:cs typeface="Times New Roman" panose="02020603050405020304" pitchFamily="18" charset="0"/>
              </a:rPr>
              <a:t>Isaiah 44:9-11</a:t>
            </a:r>
            <a:r>
              <a:rPr lang="en-US" sz="2300" b="1" kern="100" dirty="0">
                <a:effectLst/>
                <a:latin typeface="Calibri" panose="020F0502020204030204" pitchFamily="34" charset="0"/>
                <a:ea typeface="Calibri" panose="020F0502020204030204" pitchFamily="34" charset="0"/>
                <a:cs typeface="Times New Roman" panose="02020603050405020304" pitchFamily="18" charset="0"/>
              </a:rPr>
              <a:t>, “9 They that make a </a:t>
            </a:r>
            <a:r>
              <a:rPr lang="en-US" sz="2300" b="1" u="sng" kern="100" dirty="0">
                <a:effectLst/>
                <a:latin typeface="Calibri" panose="020F0502020204030204" pitchFamily="34" charset="0"/>
                <a:ea typeface="Calibri" panose="020F0502020204030204" pitchFamily="34" charset="0"/>
                <a:cs typeface="Times New Roman" panose="02020603050405020304" pitchFamily="18" charset="0"/>
              </a:rPr>
              <a:t>graven image</a:t>
            </a:r>
            <a:r>
              <a:rPr lang="en-US" sz="2300" b="1" kern="100" dirty="0">
                <a:effectLst/>
                <a:latin typeface="Calibri" panose="020F0502020204030204" pitchFamily="34" charset="0"/>
                <a:ea typeface="Calibri" panose="020F0502020204030204" pitchFamily="34" charset="0"/>
                <a:cs typeface="Times New Roman" panose="02020603050405020304" pitchFamily="18" charset="0"/>
              </a:rPr>
              <a:t> are all of them vanity; and their delectable things shall not profit; and they are their own witnesses; they see not, nor know; that they may be ashamed. 10 Who hath formed a god, or molten a </a:t>
            </a:r>
            <a:r>
              <a:rPr lang="en-US" sz="2300" b="1" u="sng" kern="100" dirty="0">
                <a:effectLst/>
                <a:latin typeface="Calibri" panose="020F0502020204030204" pitchFamily="34" charset="0"/>
                <a:ea typeface="Calibri" panose="020F0502020204030204" pitchFamily="34" charset="0"/>
                <a:cs typeface="Times New Roman" panose="02020603050405020304" pitchFamily="18" charset="0"/>
              </a:rPr>
              <a:t>graven image</a:t>
            </a:r>
            <a:r>
              <a:rPr lang="en-US" sz="2300" b="1" kern="100" dirty="0">
                <a:effectLst/>
                <a:latin typeface="Calibri" panose="020F0502020204030204" pitchFamily="34" charset="0"/>
                <a:ea typeface="Calibri" panose="020F0502020204030204" pitchFamily="34" charset="0"/>
                <a:cs typeface="Times New Roman" panose="02020603050405020304" pitchFamily="18" charset="0"/>
              </a:rPr>
              <a:t> that is profitable for nothing? 11 Behold, all his fellows shall be ashamed: and the workmen, they are of men: let them all be gathered together, let them stand up; yet they shall fear, and they shall be ashamed together.”</a:t>
            </a:r>
          </a:p>
        </p:txBody>
      </p:sp>
    </p:spTree>
    <p:extLst>
      <p:ext uri="{BB962C8B-B14F-4D97-AF65-F5344CB8AC3E}">
        <p14:creationId xmlns:p14="http://schemas.microsoft.com/office/powerpoint/2010/main" val="4096613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68D76F-0CC1-4B97-CFB0-886200F5551E}"/>
              </a:ext>
            </a:extLst>
          </p:cNvPr>
          <p:cNvSpPr>
            <a:spLocks noGrp="1"/>
          </p:cNvSpPr>
          <p:nvPr>
            <p:ph idx="1"/>
          </p:nvPr>
        </p:nvSpPr>
        <p:spPr>
          <a:xfrm>
            <a:off x="60767" y="299991"/>
            <a:ext cx="8993529" cy="6495240"/>
          </a:xfrm>
        </p:spPr>
        <p:txBody>
          <a:bodyPr>
            <a:spAutoFit/>
          </a:bodyPr>
          <a:lstStyle/>
          <a:p>
            <a:pPr marL="0">
              <a:lnSpc>
                <a:spcPct val="107000"/>
              </a:lnSpc>
              <a:spcBef>
                <a:spcPts val="0"/>
              </a:spcBef>
              <a:spcAft>
                <a:spcPts val="600"/>
              </a:spcAft>
            </a:pPr>
            <a:r>
              <a:rPr lang="en-US" sz="2600" b="1" u="sng" kern="100" dirty="0">
                <a:latin typeface="Calibri" panose="020F0502020204030204" pitchFamily="34" charset="0"/>
                <a:ea typeface="Calibri" panose="020F0502020204030204" pitchFamily="34" charset="0"/>
                <a:cs typeface="Times New Roman" panose="02020603050405020304" pitchFamily="18" charset="0"/>
              </a:rPr>
              <a:t>Isaiah 44:15-17, 21</a:t>
            </a:r>
            <a:r>
              <a:rPr lang="en-US" sz="2600" b="1" kern="100" dirty="0">
                <a:latin typeface="Calibri" panose="020F0502020204030204" pitchFamily="34" charset="0"/>
                <a:ea typeface="Calibri" panose="020F0502020204030204" pitchFamily="34" charset="0"/>
                <a:cs typeface="Times New Roman" panose="02020603050405020304" pitchFamily="18" charset="0"/>
              </a:rPr>
              <a:t>, “15 Then shall it be for a man to burn: for he will take thereof, and warm himself; yea, he kindleth it, and baketh bread; yea, he maketh a god, and worshippeth it; he maketh it a </a:t>
            </a:r>
            <a:r>
              <a:rPr lang="en-US" sz="2600" b="1" u="sng" kern="100" dirty="0">
                <a:latin typeface="Calibri" panose="020F0502020204030204" pitchFamily="34" charset="0"/>
                <a:ea typeface="Calibri" panose="020F0502020204030204" pitchFamily="34" charset="0"/>
                <a:cs typeface="Times New Roman" panose="02020603050405020304" pitchFamily="18" charset="0"/>
              </a:rPr>
              <a:t>graven image</a:t>
            </a:r>
            <a:r>
              <a:rPr lang="en-US" sz="2600" b="1" kern="100" dirty="0">
                <a:latin typeface="Calibri" panose="020F0502020204030204" pitchFamily="34" charset="0"/>
                <a:ea typeface="Calibri" panose="020F0502020204030204" pitchFamily="34" charset="0"/>
                <a:cs typeface="Times New Roman" panose="02020603050405020304" pitchFamily="18" charset="0"/>
              </a:rPr>
              <a:t>, and falleth down thereto. 16 He burneth part thereof in the fire; with part thereof he eateth flesh; he roasteth roast, and is satisfied: yea, he warmeth himself, and saith, Aha, I am warm, I have seen the fire: 17 And the residue thereof he maketh a god, even his </a:t>
            </a:r>
            <a:r>
              <a:rPr lang="en-US" sz="2600" b="1" u="sng" kern="100" dirty="0">
                <a:latin typeface="Calibri" panose="020F0502020204030204" pitchFamily="34" charset="0"/>
                <a:ea typeface="Calibri" panose="020F0502020204030204" pitchFamily="34" charset="0"/>
                <a:cs typeface="Times New Roman" panose="02020603050405020304" pitchFamily="18" charset="0"/>
              </a:rPr>
              <a:t>graven image</a:t>
            </a:r>
            <a:r>
              <a:rPr lang="en-US" sz="2600" b="1" kern="100" dirty="0">
                <a:latin typeface="Calibri" panose="020F0502020204030204" pitchFamily="34" charset="0"/>
                <a:ea typeface="Calibri" panose="020F0502020204030204" pitchFamily="34" charset="0"/>
                <a:cs typeface="Times New Roman" panose="02020603050405020304" pitchFamily="18" charset="0"/>
              </a:rPr>
              <a:t>: he falleth down unto it, and worshippeth it, and prayeth unto it, and saith, </a:t>
            </a:r>
            <a:r>
              <a:rPr lang="en-US" sz="2600" b="1" u="sng" kern="100" dirty="0">
                <a:latin typeface="Calibri" panose="020F0502020204030204" pitchFamily="34" charset="0"/>
                <a:ea typeface="Calibri" panose="020F0502020204030204" pitchFamily="34" charset="0"/>
                <a:cs typeface="Times New Roman" panose="02020603050405020304" pitchFamily="18" charset="0"/>
              </a:rPr>
              <a:t>Deliver me; for thou art my god</a:t>
            </a:r>
            <a:r>
              <a:rPr lang="en-US" sz="2600" b="1" kern="100" dirty="0">
                <a:latin typeface="Calibri" panose="020F0502020204030204" pitchFamily="34" charset="0"/>
                <a:ea typeface="Calibri" panose="020F0502020204030204" pitchFamily="34" charset="0"/>
                <a:cs typeface="Times New Roman" panose="02020603050405020304" pitchFamily="18" charset="0"/>
              </a:rPr>
              <a:t>. 18 They have not known nor understood: for he hath shut their eyes, that they cannot see; and their hearts, that they cannot understand … 21 Remember these, O Jacob and Israel; for thou art my servant: </a:t>
            </a:r>
            <a:r>
              <a:rPr lang="en-US" sz="2600" b="1" u="sng" kern="100" dirty="0">
                <a:latin typeface="Calibri" panose="020F0502020204030204" pitchFamily="34" charset="0"/>
                <a:ea typeface="Calibri" panose="020F0502020204030204" pitchFamily="34" charset="0"/>
                <a:cs typeface="Times New Roman" panose="02020603050405020304" pitchFamily="18" charset="0"/>
              </a:rPr>
              <a:t>I have formed thee</a:t>
            </a:r>
            <a:r>
              <a:rPr lang="en-US" sz="2600" b="1" kern="100" dirty="0">
                <a:latin typeface="Calibri" panose="020F0502020204030204" pitchFamily="34" charset="0"/>
                <a:ea typeface="Calibri" panose="020F0502020204030204" pitchFamily="34" charset="0"/>
                <a:cs typeface="Times New Roman" panose="02020603050405020304" pitchFamily="18" charset="0"/>
              </a:rPr>
              <a:t>; </a:t>
            </a:r>
            <a:r>
              <a:rPr lang="en-US" sz="2600" b="1" u="sng" kern="100" dirty="0">
                <a:latin typeface="Calibri" panose="020F0502020204030204" pitchFamily="34" charset="0"/>
                <a:ea typeface="Calibri" panose="020F0502020204030204" pitchFamily="34" charset="0"/>
                <a:cs typeface="Times New Roman" panose="02020603050405020304" pitchFamily="18" charset="0"/>
              </a:rPr>
              <a:t>thou art my servant</a:t>
            </a:r>
            <a:r>
              <a:rPr lang="en-US" sz="2600" b="1" kern="100" dirty="0">
                <a:latin typeface="Calibri" panose="020F0502020204030204" pitchFamily="34" charset="0"/>
                <a:ea typeface="Calibri" panose="020F0502020204030204" pitchFamily="34" charset="0"/>
                <a:cs typeface="Times New Roman" panose="02020603050405020304" pitchFamily="18" charset="0"/>
              </a:rPr>
              <a:t>: O Israel, thou shalt not be forgotten of me.”</a:t>
            </a:r>
          </a:p>
        </p:txBody>
      </p:sp>
    </p:spTree>
    <p:extLst>
      <p:ext uri="{BB962C8B-B14F-4D97-AF65-F5344CB8AC3E}">
        <p14:creationId xmlns:p14="http://schemas.microsoft.com/office/powerpoint/2010/main" val="3503111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7C17B-89B2-434C-6B87-2FE175691822}"/>
              </a:ext>
            </a:extLst>
          </p:cNvPr>
          <p:cNvSpPr>
            <a:spLocks noGrp="1"/>
          </p:cNvSpPr>
          <p:nvPr>
            <p:ph type="title"/>
          </p:nvPr>
        </p:nvSpPr>
        <p:spPr>
          <a:xfrm>
            <a:off x="138896" y="454076"/>
            <a:ext cx="8831482" cy="781752"/>
          </a:xfrm>
        </p:spPr>
        <p:txBody>
          <a:bodyPr>
            <a:spAutoFit/>
          </a:bodyPr>
          <a:lstStyle/>
          <a:p>
            <a:pPr algn="ctr"/>
            <a:r>
              <a:rPr lang="en-US" sz="4000" b="1" dirty="0">
                <a:latin typeface="Calibri" panose="020F0502020204030204" pitchFamily="34" charset="0"/>
                <a:cs typeface="Calibri" panose="020F0502020204030204" pitchFamily="34" charset="0"/>
              </a:rPr>
              <a:t>WE ARE WASHED AND SANCTIFIED</a:t>
            </a:r>
          </a:p>
        </p:txBody>
      </p:sp>
      <p:sp>
        <p:nvSpPr>
          <p:cNvPr id="3" name="Content Placeholder 2">
            <a:extLst>
              <a:ext uri="{FF2B5EF4-FFF2-40B4-BE49-F238E27FC236}">
                <a16:creationId xmlns:a16="http://schemas.microsoft.com/office/drawing/2014/main" id="{3312FF37-0C21-789C-1F3A-DCA6AFB5E16C}"/>
              </a:ext>
            </a:extLst>
          </p:cNvPr>
          <p:cNvSpPr>
            <a:spLocks noGrp="1"/>
          </p:cNvSpPr>
          <p:nvPr>
            <p:ph idx="1"/>
          </p:nvPr>
        </p:nvSpPr>
        <p:spPr>
          <a:xfrm>
            <a:off x="138896" y="1303405"/>
            <a:ext cx="8831483" cy="5509200"/>
          </a:xfrm>
        </p:spPr>
        <p:txBody>
          <a:bodyPr>
            <a:spAutoFit/>
          </a:bodyPr>
          <a:lstStyle/>
          <a:p>
            <a:pPr marL="0">
              <a:lnSpc>
                <a:spcPct val="100000"/>
              </a:lnSpc>
              <a:spcBef>
                <a:spcPts val="0"/>
              </a:spcBef>
            </a:pPr>
            <a:r>
              <a:rPr lang="en-US" sz="3200" b="1" u="sng" kern="100" dirty="0">
                <a:latin typeface="Calibri" panose="020F0502020204030204" pitchFamily="34" charset="0"/>
                <a:ea typeface="Calibri" panose="020F0502020204030204" pitchFamily="34" charset="0"/>
                <a:cs typeface="Times New Roman" panose="02020603050405020304" pitchFamily="18" charset="0"/>
              </a:rPr>
              <a:t>1 Corinthians 6:5-11</a:t>
            </a:r>
            <a:r>
              <a:rPr lang="en-US" sz="3200" b="1" kern="100" dirty="0">
                <a:latin typeface="Calibri" panose="020F0502020204030204" pitchFamily="34" charset="0"/>
                <a:ea typeface="Calibri" panose="020F0502020204030204" pitchFamily="34" charset="0"/>
                <a:cs typeface="Times New Roman" panose="02020603050405020304" pitchFamily="18" charset="0"/>
              </a:rPr>
              <a:t>, “9 Know ye not that the unrighteous shall not inherit the kingdom of God? Be not deceived: neither fornicators, nor idolaters, nor adulterers, nor effeminate, nor abusers of themselves with mankind, 10 Nor thieves, nor covetous, nor drunkards, nor revilers, nor extortioners, shall inherit the kingdom of God. 11 And such were some of you: but ye are washed, but ye are sanctified, but ye are justified in the name of the Lord Jesus, and by the Spirit of our God.”</a:t>
            </a:r>
          </a:p>
        </p:txBody>
      </p:sp>
    </p:spTree>
    <p:extLst>
      <p:ext uri="{BB962C8B-B14F-4D97-AF65-F5344CB8AC3E}">
        <p14:creationId xmlns:p14="http://schemas.microsoft.com/office/powerpoint/2010/main" val="2412983015"/>
      </p:ext>
    </p:extLst>
  </p:cSld>
  <p:clrMapOvr>
    <a:masterClrMapping/>
  </p:clrMapOvr>
</p:sld>
</file>

<file path=ppt/theme/theme1.xml><?xml version="1.0" encoding="utf-8"?>
<a:theme xmlns:a="http://schemas.openxmlformats.org/drawingml/2006/main" name="PoiseVTI">
  <a:themeElements>
    <a:clrScheme name="Poise">
      <a:dk1>
        <a:sysClr val="windowText" lastClr="000000"/>
      </a:dk1>
      <a:lt1>
        <a:sysClr val="window" lastClr="FFFFFF"/>
      </a:lt1>
      <a:dk2>
        <a:srgbClr val="403739"/>
      </a:dk2>
      <a:lt2>
        <a:srgbClr val="F4E9E6"/>
      </a:lt2>
      <a:accent1>
        <a:srgbClr val="B18083"/>
      </a:accent1>
      <a:accent2>
        <a:srgbClr val="C17A69"/>
      </a:accent2>
      <a:accent3>
        <a:srgbClr val="CE9573"/>
      </a:accent3>
      <a:accent4>
        <a:srgbClr val="82907A"/>
      </a:accent4>
      <a:accent5>
        <a:srgbClr val="9A9966"/>
      </a:accent5>
      <a:accent6>
        <a:srgbClr val="AB9955"/>
      </a:accent6>
      <a:hlink>
        <a:srgbClr val="A97979"/>
      </a:hlink>
      <a:folHlink>
        <a:srgbClr val="BB7563"/>
      </a:folHlink>
    </a:clrScheme>
    <a:fontScheme name="Goudy Univers">
      <a:majorFont>
        <a:latin typeface="Goudy Old Style"/>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iseVTI" id="{9843863B-6720-4231-BFE7-E604B355382A}" vid="{6C5B2780-C73E-445D-98DA-9D2BCD7897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TotalTime>
  <Words>2069</Words>
  <Application>Microsoft Office PowerPoint</Application>
  <PresentationFormat>On-screen Show (4:3)</PresentationFormat>
  <Paragraphs>43</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Cambria</vt:lpstr>
      <vt:lpstr>Goudy Old Style</vt:lpstr>
      <vt:lpstr>Roboto</vt:lpstr>
      <vt:lpstr>Univers Light</vt:lpstr>
      <vt:lpstr>PoiseVTI</vt:lpstr>
      <vt:lpstr>THE CHRISTMAS TREE</vt:lpstr>
      <vt:lpstr>PowerPoint Presentation</vt:lpstr>
      <vt:lpstr>LUCIFER LIKE THE MOST HIGH</vt:lpstr>
      <vt:lpstr>GRAVEN IMAGES</vt:lpstr>
      <vt:lpstr>PowerPoint Presentation</vt:lpstr>
      <vt:lpstr>PowerPoint Presentation</vt:lpstr>
      <vt:lpstr>PowerPoint Presentation</vt:lpstr>
      <vt:lpstr>PowerPoint Presentation</vt:lpstr>
      <vt:lpstr>WE ARE WASHED AND SANCTIFIED</vt:lpstr>
      <vt:lpstr>WE ARE NOT OF THIS WORLD</vt:lpstr>
      <vt:lpstr>COMMERCIAL DRIVEN</vt:lpstr>
      <vt:lpstr>ALL OF THESE RELIGIONS CELEBRATE DECEMBER 25th </vt:lpstr>
      <vt:lpstr>(Semiramis) Nimrod’s Mother and WIFE</vt:lpstr>
      <vt:lpstr>THE GOSPEL CALL/INVATATION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 Not The Way Of The Nations</dc:title>
  <dc:creator>Bruce Molock</dc:creator>
  <cp:lastModifiedBy>Richard Lidh</cp:lastModifiedBy>
  <cp:revision>6</cp:revision>
  <cp:lastPrinted>2024-05-05T01:59:09Z</cp:lastPrinted>
  <dcterms:created xsi:type="dcterms:W3CDTF">2023-12-27T10:51:28Z</dcterms:created>
  <dcterms:modified xsi:type="dcterms:W3CDTF">2024-05-05T01:59:44Z</dcterms:modified>
</cp:coreProperties>
</file>